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5" r:id="rId2"/>
    <p:sldId id="256" r:id="rId3"/>
    <p:sldId id="286" r:id="rId4"/>
    <p:sldId id="287" r:id="rId5"/>
    <p:sldId id="257" r:id="rId6"/>
    <p:sldId id="276" r:id="rId7"/>
    <p:sldId id="288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6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55CB1-C83D-4C20-9EBD-7C49FE9EC6D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5F55978-009C-4140-8CAF-9F825FCD907D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 err="1"/>
            <a:t>Python</a:t>
          </a:r>
          <a:r>
            <a:rPr lang="tr-TR" b="1" dirty="0"/>
            <a:t> </a:t>
          </a:r>
          <a:r>
            <a:rPr lang="tr-TR" b="1" dirty="0" err="1"/>
            <a:t>Tutor</a:t>
          </a:r>
          <a:r>
            <a:rPr lang="tr-TR" dirty="0"/>
            <a:t>:</a:t>
          </a:r>
          <a:endParaRPr lang="en-US" dirty="0"/>
        </a:p>
      </dgm:t>
    </dgm:pt>
    <dgm:pt modelId="{4F25B360-66CD-4837-A9B7-F4D2DA64722E}" type="parTrans" cxnId="{A3DC16E8-6FE3-4276-9830-17ACB2474CCE}">
      <dgm:prSet/>
      <dgm:spPr/>
      <dgm:t>
        <a:bodyPr/>
        <a:lstStyle/>
        <a:p>
          <a:endParaRPr lang="en-US"/>
        </a:p>
      </dgm:t>
    </dgm:pt>
    <dgm:pt modelId="{C434ADD2-D44B-4800-B840-FC4DE150C096}" type="sibTrans" cxnId="{A3DC16E8-6FE3-4276-9830-17ACB2474CCE}">
      <dgm:prSet/>
      <dgm:spPr/>
      <dgm:t>
        <a:bodyPr/>
        <a:lstStyle/>
        <a:p>
          <a:endParaRPr lang="en-US"/>
        </a:p>
      </dgm:t>
    </dgm:pt>
    <dgm:pt modelId="{3724F7D1-81D1-44FF-ADD6-4B2256F59438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 err="1"/>
            <a:t>Flowgorithm</a:t>
          </a:r>
          <a:r>
            <a:rPr lang="tr-TR" dirty="0"/>
            <a:t>:</a:t>
          </a:r>
          <a:endParaRPr lang="en-US" dirty="0"/>
        </a:p>
      </dgm:t>
    </dgm:pt>
    <dgm:pt modelId="{60A92263-560F-4FC1-A809-42518C375513}" type="parTrans" cxnId="{0BC5859B-C803-49A9-8078-22680C14F977}">
      <dgm:prSet/>
      <dgm:spPr/>
      <dgm:t>
        <a:bodyPr/>
        <a:lstStyle/>
        <a:p>
          <a:endParaRPr lang="en-US"/>
        </a:p>
      </dgm:t>
    </dgm:pt>
    <dgm:pt modelId="{1193BE25-1A45-4F33-BD6A-E24D938A6221}" type="sibTrans" cxnId="{0BC5859B-C803-49A9-8078-22680C14F977}">
      <dgm:prSet/>
      <dgm:spPr/>
      <dgm:t>
        <a:bodyPr/>
        <a:lstStyle/>
        <a:p>
          <a:endParaRPr lang="en-US"/>
        </a:p>
      </dgm:t>
    </dgm:pt>
    <dgm:pt modelId="{C33C728F-AA3C-4B42-AB25-EBF77B379D4B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 err="1"/>
            <a:t>PseudoEditor</a:t>
          </a:r>
          <a:r>
            <a:rPr lang="tr-TR" dirty="0"/>
            <a:t>:</a:t>
          </a:r>
          <a:endParaRPr lang="en-US" dirty="0"/>
        </a:p>
      </dgm:t>
    </dgm:pt>
    <dgm:pt modelId="{C936F1B0-0CB5-44FC-8B89-188E46ACEB0B}" type="parTrans" cxnId="{7967653D-4F0B-4411-96D5-D3590EBFD253}">
      <dgm:prSet/>
      <dgm:spPr/>
      <dgm:t>
        <a:bodyPr/>
        <a:lstStyle/>
        <a:p>
          <a:endParaRPr lang="en-US"/>
        </a:p>
      </dgm:t>
    </dgm:pt>
    <dgm:pt modelId="{1A51681D-3B18-4BE5-A171-47A9C2698E9F}" type="sibTrans" cxnId="{7967653D-4F0B-4411-96D5-D3590EBFD253}">
      <dgm:prSet/>
      <dgm:spPr/>
      <dgm:t>
        <a:bodyPr/>
        <a:lstStyle/>
        <a:p>
          <a:endParaRPr lang="en-US"/>
        </a:p>
      </dgm:t>
    </dgm:pt>
    <dgm:pt modelId="{10064DCE-D794-024A-9013-210A857C979F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Visual </a:t>
          </a:r>
          <a:r>
            <a:rPr lang="tr-TR" b="1" dirty="0" err="1"/>
            <a:t>Logic</a:t>
          </a:r>
          <a:r>
            <a:rPr lang="tr-TR" dirty="0"/>
            <a:t>:</a:t>
          </a:r>
        </a:p>
      </dgm:t>
    </dgm:pt>
    <dgm:pt modelId="{CACEEA48-927F-DA42-87B1-10A2FFF88760}" type="parTrans" cxnId="{6E5FA72F-A109-3140-9E13-782A817DCCA4}">
      <dgm:prSet/>
      <dgm:spPr/>
      <dgm:t>
        <a:bodyPr/>
        <a:lstStyle/>
        <a:p>
          <a:endParaRPr lang="tr-TR"/>
        </a:p>
      </dgm:t>
    </dgm:pt>
    <dgm:pt modelId="{A3038B3D-A8D3-6C4B-8341-A291F43F87B8}" type="sibTrans" cxnId="{6E5FA72F-A109-3140-9E13-782A817DCCA4}">
      <dgm:prSet/>
      <dgm:spPr/>
      <dgm:t>
        <a:bodyPr/>
        <a:lstStyle/>
        <a:p>
          <a:endParaRPr lang="tr-TR"/>
        </a:p>
      </dgm:t>
    </dgm:pt>
    <dgm:pt modelId="{00D2AF58-938D-43CB-A610-0CDAC1E5969A}" type="pres">
      <dgm:prSet presAssocID="{41955CB1-C83D-4C20-9EBD-7C49FE9EC6D7}" presName="root" presStyleCnt="0">
        <dgm:presLayoutVars>
          <dgm:dir/>
          <dgm:resizeHandles val="exact"/>
        </dgm:presLayoutVars>
      </dgm:prSet>
      <dgm:spPr/>
    </dgm:pt>
    <dgm:pt modelId="{F791E36D-1012-42FB-B294-3939458E0526}" type="pres">
      <dgm:prSet presAssocID="{85F55978-009C-4140-8CAF-9F825FCD907D}" presName="compNode" presStyleCnt="0"/>
      <dgm:spPr/>
    </dgm:pt>
    <dgm:pt modelId="{D3E532EA-6844-45C5-98FE-D63194C60E29}" type="pres">
      <dgm:prSet presAssocID="{85F55978-009C-4140-8CAF-9F825FCD907D}" presName="bgRect" presStyleLbl="bgShp" presStyleIdx="0" presStyleCnt="4" custLinFactNeighborX="219" custLinFactNeighborY="-6422"/>
      <dgm:spPr/>
    </dgm:pt>
    <dgm:pt modelId="{145877C2-BFD8-47DB-BBD4-1BF9FCD426EC}" type="pres">
      <dgm:prSet presAssocID="{85F55978-009C-4140-8CAF-9F825FCD907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ırnak İşareti"/>
        </a:ext>
      </dgm:extLst>
    </dgm:pt>
    <dgm:pt modelId="{C459C5FC-1FBD-4998-BF57-7F14565AAD83}" type="pres">
      <dgm:prSet presAssocID="{85F55978-009C-4140-8CAF-9F825FCD907D}" presName="spaceRect" presStyleCnt="0"/>
      <dgm:spPr/>
    </dgm:pt>
    <dgm:pt modelId="{8672D7AA-93D1-4874-BF11-8F29574E7371}" type="pres">
      <dgm:prSet presAssocID="{85F55978-009C-4140-8CAF-9F825FCD907D}" presName="parTx" presStyleLbl="revTx" presStyleIdx="0" presStyleCnt="4">
        <dgm:presLayoutVars>
          <dgm:chMax val="0"/>
          <dgm:chPref val="0"/>
        </dgm:presLayoutVars>
      </dgm:prSet>
      <dgm:spPr/>
    </dgm:pt>
    <dgm:pt modelId="{E317F6C9-03BA-4E8C-96ED-DDDE1BC6702D}" type="pres">
      <dgm:prSet presAssocID="{C434ADD2-D44B-4800-B840-FC4DE150C096}" presName="sibTrans" presStyleCnt="0"/>
      <dgm:spPr/>
    </dgm:pt>
    <dgm:pt modelId="{2F045298-9D78-4F3F-85E8-4A02BA04CE1A}" type="pres">
      <dgm:prSet presAssocID="{3724F7D1-81D1-44FF-ADD6-4B2256F59438}" presName="compNode" presStyleCnt="0"/>
      <dgm:spPr/>
    </dgm:pt>
    <dgm:pt modelId="{94F66701-F507-45B2-9A7F-DED92C135CB1}" type="pres">
      <dgm:prSet presAssocID="{3724F7D1-81D1-44FF-ADD6-4B2256F59438}" presName="bgRect" presStyleLbl="bgShp" presStyleIdx="1" presStyleCnt="4"/>
      <dgm:spPr/>
    </dgm:pt>
    <dgm:pt modelId="{5A8748D2-B700-4398-B0B2-9046E1E429D0}" type="pres">
      <dgm:prSet presAssocID="{3724F7D1-81D1-44FF-ADD6-4B2256F5943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şliler"/>
        </a:ext>
      </dgm:extLst>
    </dgm:pt>
    <dgm:pt modelId="{52DC3C16-085E-4A6A-9E41-4DCD19A61B65}" type="pres">
      <dgm:prSet presAssocID="{3724F7D1-81D1-44FF-ADD6-4B2256F59438}" presName="spaceRect" presStyleCnt="0"/>
      <dgm:spPr/>
    </dgm:pt>
    <dgm:pt modelId="{30EFFE9D-C60F-42C5-8568-9C4A4D8505B2}" type="pres">
      <dgm:prSet presAssocID="{3724F7D1-81D1-44FF-ADD6-4B2256F59438}" presName="parTx" presStyleLbl="revTx" presStyleIdx="1" presStyleCnt="4">
        <dgm:presLayoutVars>
          <dgm:chMax val="0"/>
          <dgm:chPref val="0"/>
        </dgm:presLayoutVars>
      </dgm:prSet>
      <dgm:spPr/>
    </dgm:pt>
    <dgm:pt modelId="{635104FE-A101-4135-A764-BAA6F843D694}" type="pres">
      <dgm:prSet presAssocID="{1193BE25-1A45-4F33-BD6A-E24D938A6221}" presName="sibTrans" presStyleCnt="0"/>
      <dgm:spPr/>
    </dgm:pt>
    <dgm:pt modelId="{3977198C-9393-4E11-8472-6AF0F21CDC97}" type="pres">
      <dgm:prSet presAssocID="{C33C728F-AA3C-4B42-AB25-EBF77B379D4B}" presName="compNode" presStyleCnt="0"/>
      <dgm:spPr/>
    </dgm:pt>
    <dgm:pt modelId="{D6D7E556-C759-4081-BD7F-6C5852469F9B}" type="pres">
      <dgm:prSet presAssocID="{C33C728F-AA3C-4B42-AB25-EBF77B379D4B}" presName="bgRect" presStyleLbl="bgShp" presStyleIdx="2" presStyleCnt="4"/>
      <dgm:spPr/>
    </dgm:pt>
    <dgm:pt modelId="{F9BFB869-A7D3-4002-85B7-83BFE21A8486}" type="pres">
      <dgm:prSet presAssocID="{C33C728F-AA3C-4B42-AB25-EBF77B379D4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onlar"/>
        </a:ext>
      </dgm:extLst>
    </dgm:pt>
    <dgm:pt modelId="{94E0C5FC-C949-49DE-BDE0-FC2AF62019EA}" type="pres">
      <dgm:prSet presAssocID="{C33C728F-AA3C-4B42-AB25-EBF77B379D4B}" presName="spaceRect" presStyleCnt="0"/>
      <dgm:spPr/>
    </dgm:pt>
    <dgm:pt modelId="{C6EEE71B-E670-44CD-B28B-BDD931449FF9}" type="pres">
      <dgm:prSet presAssocID="{C33C728F-AA3C-4B42-AB25-EBF77B379D4B}" presName="parTx" presStyleLbl="revTx" presStyleIdx="2" presStyleCnt="4">
        <dgm:presLayoutVars>
          <dgm:chMax val="0"/>
          <dgm:chPref val="0"/>
        </dgm:presLayoutVars>
      </dgm:prSet>
      <dgm:spPr/>
    </dgm:pt>
    <dgm:pt modelId="{F8F56D1E-A41F-4748-987B-4425B2FE9FDE}" type="pres">
      <dgm:prSet presAssocID="{1A51681D-3B18-4BE5-A171-47A9C2698E9F}" presName="sibTrans" presStyleCnt="0"/>
      <dgm:spPr/>
    </dgm:pt>
    <dgm:pt modelId="{A24C1242-B5B7-7C44-A600-0CCAFC7FCAE3}" type="pres">
      <dgm:prSet presAssocID="{10064DCE-D794-024A-9013-210A857C979F}" presName="compNode" presStyleCnt="0"/>
      <dgm:spPr/>
    </dgm:pt>
    <dgm:pt modelId="{5C85809D-B87C-0D47-A31F-B8BE59177208}" type="pres">
      <dgm:prSet presAssocID="{10064DCE-D794-024A-9013-210A857C979F}" presName="bgRect" presStyleLbl="bgShp" presStyleIdx="3" presStyleCnt="4"/>
      <dgm:spPr/>
    </dgm:pt>
    <dgm:pt modelId="{CD3C0B23-E169-CA42-8802-E7FD9A65D981}" type="pres">
      <dgm:prSet presAssocID="{10064DCE-D794-024A-9013-210A857C979F}" presName="iconRect" presStyleLbl="node1" presStyleIdx="3" presStyleCnt="4"/>
      <dgm:spPr/>
    </dgm:pt>
    <dgm:pt modelId="{2CE87054-0E58-714F-8E13-9B2497B97B64}" type="pres">
      <dgm:prSet presAssocID="{10064DCE-D794-024A-9013-210A857C979F}" presName="spaceRect" presStyleCnt="0"/>
      <dgm:spPr/>
    </dgm:pt>
    <dgm:pt modelId="{3F51AE5E-3DBB-4247-AE81-C9C02E485937}" type="pres">
      <dgm:prSet presAssocID="{10064DCE-D794-024A-9013-210A857C979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D48BC0F-D868-4626-BC39-AB31CFCE3BF7}" type="presOf" srcId="{85F55978-009C-4140-8CAF-9F825FCD907D}" destId="{8672D7AA-93D1-4874-BF11-8F29574E7371}" srcOrd="0" destOrd="0" presId="urn:microsoft.com/office/officeart/2018/2/layout/IconVerticalSolidList"/>
    <dgm:cxn modelId="{935B0419-AEBB-4753-B174-8B83FA836D28}" type="presOf" srcId="{41955CB1-C83D-4C20-9EBD-7C49FE9EC6D7}" destId="{00D2AF58-938D-43CB-A610-0CDAC1E5969A}" srcOrd="0" destOrd="0" presId="urn:microsoft.com/office/officeart/2018/2/layout/IconVerticalSolidList"/>
    <dgm:cxn modelId="{6E5FA72F-A109-3140-9E13-782A817DCCA4}" srcId="{41955CB1-C83D-4C20-9EBD-7C49FE9EC6D7}" destId="{10064DCE-D794-024A-9013-210A857C979F}" srcOrd="3" destOrd="0" parTransId="{CACEEA48-927F-DA42-87B1-10A2FFF88760}" sibTransId="{A3038B3D-A8D3-6C4B-8341-A291F43F87B8}"/>
    <dgm:cxn modelId="{7967653D-4F0B-4411-96D5-D3590EBFD253}" srcId="{41955CB1-C83D-4C20-9EBD-7C49FE9EC6D7}" destId="{C33C728F-AA3C-4B42-AB25-EBF77B379D4B}" srcOrd="2" destOrd="0" parTransId="{C936F1B0-0CB5-44FC-8B89-188E46ACEB0B}" sibTransId="{1A51681D-3B18-4BE5-A171-47A9C2698E9F}"/>
    <dgm:cxn modelId="{0BC5859B-C803-49A9-8078-22680C14F977}" srcId="{41955CB1-C83D-4C20-9EBD-7C49FE9EC6D7}" destId="{3724F7D1-81D1-44FF-ADD6-4B2256F59438}" srcOrd="1" destOrd="0" parTransId="{60A92263-560F-4FC1-A809-42518C375513}" sibTransId="{1193BE25-1A45-4F33-BD6A-E24D938A6221}"/>
    <dgm:cxn modelId="{0DDA5CA9-E790-4F0B-B7C4-DD009152B629}" type="presOf" srcId="{3724F7D1-81D1-44FF-ADD6-4B2256F59438}" destId="{30EFFE9D-C60F-42C5-8568-9C4A4D8505B2}" srcOrd="0" destOrd="0" presId="urn:microsoft.com/office/officeart/2018/2/layout/IconVerticalSolidList"/>
    <dgm:cxn modelId="{C118E0E4-EB6E-1047-85C2-2F2F88C3E0D8}" type="presOf" srcId="{10064DCE-D794-024A-9013-210A857C979F}" destId="{3F51AE5E-3DBB-4247-AE81-C9C02E485937}" srcOrd="0" destOrd="0" presId="urn:microsoft.com/office/officeart/2018/2/layout/IconVerticalSolidList"/>
    <dgm:cxn modelId="{A3DC16E8-6FE3-4276-9830-17ACB2474CCE}" srcId="{41955CB1-C83D-4C20-9EBD-7C49FE9EC6D7}" destId="{85F55978-009C-4140-8CAF-9F825FCD907D}" srcOrd="0" destOrd="0" parTransId="{4F25B360-66CD-4837-A9B7-F4D2DA64722E}" sibTransId="{C434ADD2-D44B-4800-B840-FC4DE150C096}"/>
    <dgm:cxn modelId="{8FA77BFD-6C18-4B55-B206-7221BB03C7AD}" type="presOf" srcId="{C33C728F-AA3C-4B42-AB25-EBF77B379D4B}" destId="{C6EEE71B-E670-44CD-B28B-BDD931449FF9}" srcOrd="0" destOrd="0" presId="urn:microsoft.com/office/officeart/2018/2/layout/IconVerticalSolidList"/>
    <dgm:cxn modelId="{C796FB71-DA39-4F52-B194-0EABEAB799DC}" type="presParOf" srcId="{00D2AF58-938D-43CB-A610-0CDAC1E5969A}" destId="{F791E36D-1012-42FB-B294-3939458E0526}" srcOrd="0" destOrd="0" presId="urn:microsoft.com/office/officeart/2018/2/layout/IconVerticalSolidList"/>
    <dgm:cxn modelId="{30C74A56-2B2C-4074-8C16-F950C3123779}" type="presParOf" srcId="{F791E36D-1012-42FB-B294-3939458E0526}" destId="{D3E532EA-6844-45C5-98FE-D63194C60E29}" srcOrd="0" destOrd="0" presId="urn:microsoft.com/office/officeart/2018/2/layout/IconVerticalSolidList"/>
    <dgm:cxn modelId="{D2C51E1F-49D4-4B9B-A8AE-C7EC464C41ED}" type="presParOf" srcId="{F791E36D-1012-42FB-B294-3939458E0526}" destId="{145877C2-BFD8-47DB-BBD4-1BF9FCD426EC}" srcOrd="1" destOrd="0" presId="urn:microsoft.com/office/officeart/2018/2/layout/IconVerticalSolidList"/>
    <dgm:cxn modelId="{4551442C-B7FA-4843-AD7B-DA2AF7874223}" type="presParOf" srcId="{F791E36D-1012-42FB-B294-3939458E0526}" destId="{C459C5FC-1FBD-4998-BF57-7F14565AAD83}" srcOrd="2" destOrd="0" presId="urn:microsoft.com/office/officeart/2018/2/layout/IconVerticalSolidList"/>
    <dgm:cxn modelId="{A2EFB60F-81E6-40BF-9FD0-6A13824CF8FF}" type="presParOf" srcId="{F791E36D-1012-42FB-B294-3939458E0526}" destId="{8672D7AA-93D1-4874-BF11-8F29574E7371}" srcOrd="3" destOrd="0" presId="urn:microsoft.com/office/officeart/2018/2/layout/IconVerticalSolidList"/>
    <dgm:cxn modelId="{C4F5450E-A7BF-4142-9E91-B7A03294559A}" type="presParOf" srcId="{00D2AF58-938D-43CB-A610-0CDAC1E5969A}" destId="{E317F6C9-03BA-4E8C-96ED-DDDE1BC6702D}" srcOrd="1" destOrd="0" presId="urn:microsoft.com/office/officeart/2018/2/layout/IconVerticalSolidList"/>
    <dgm:cxn modelId="{60829147-ABD9-4433-83D3-D2FDF59906D1}" type="presParOf" srcId="{00D2AF58-938D-43CB-A610-0CDAC1E5969A}" destId="{2F045298-9D78-4F3F-85E8-4A02BA04CE1A}" srcOrd="2" destOrd="0" presId="urn:microsoft.com/office/officeart/2018/2/layout/IconVerticalSolidList"/>
    <dgm:cxn modelId="{A85FE469-CB0F-493A-9978-7D94FBB78E59}" type="presParOf" srcId="{2F045298-9D78-4F3F-85E8-4A02BA04CE1A}" destId="{94F66701-F507-45B2-9A7F-DED92C135CB1}" srcOrd="0" destOrd="0" presId="urn:microsoft.com/office/officeart/2018/2/layout/IconVerticalSolidList"/>
    <dgm:cxn modelId="{D96CD49B-6AC7-4393-BDFF-F289D8876C68}" type="presParOf" srcId="{2F045298-9D78-4F3F-85E8-4A02BA04CE1A}" destId="{5A8748D2-B700-4398-B0B2-9046E1E429D0}" srcOrd="1" destOrd="0" presId="urn:microsoft.com/office/officeart/2018/2/layout/IconVerticalSolidList"/>
    <dgm:cxn modelId="{402A2A6B-4B2A-4982-BB68-53874A527E8E}" type="presParOf" srcId="{2F045298-9D78-4F3F-85E8-4A02BA04CE1A}" destId="{52DC3C16-085E-4A6A-9E41-4DCD19A61B65}" srcOrd="2" destOrd="0" presId="urn:microsoft.com/office/officeart/2018/2/layout/IconVerticalSolidList"/>
    <dgm:cxn modelId="{CBD236FE-F37F-4E58-A926-3C8A5311CCC6}" type="presParOf" srcId="{2F045298-9D78-4F3F-85E8-4A02BA04CE1A}" destId="{30EFFE9D-C60F-42C5-8568-9C4A4D8505B2}" srcOrd="3" destOrd="0" presId="urn:microsoft.com/office/officeart/2018/2/layout/IconVerticalSolidList"/>
    <dgm:cxn modelId="{89F54421-1D55-41D9-8965-13C009CDA6A2}" type="presParOf" srcId="{00D2AF58-938D-43CB-A610-0CDAC1E5969A}" destId="{635104FE-A101-4135-A764-BAA6F843D694}" srcOrd="3" destOrd="0" presId="urn:microsoft.com/office/officeart/2018/2/layout/IconVerticalSolidList"/>
    <dgm:cxn modelId="{CB2E6459-4646-47AA-A092-A58566C6EB1A}" type="presParOf" srcId="{00D2AF58-938D-43CB-A610-0CDAC1E5969A}" destId="{3977198C-9393-4E11-8472-6AF0F21CDC97}" srcOrd="4" destOrd="0" presId="urn:microsoft.com/office/officeart/2018/2/layout/IconVerticalSolidList"/>
    <dgm:cxn modelId="{E607794F-E95F-4A90-B758-7F2004FEC4B9}" type="presParOf" srcId="{3977198C-9393-4E11-8472-6AF0F21CDC97}" destId="{D6D7E556-C759-4081-BD7F-6C5852469F9B}" srcOrd="0" destOrd="0" presId="urn:microsoft.com/office/officeart/2018/2/layout/IconVerticalSolidList"/>
    <dgm:cxn modelId="{152487D6-5D00-4E1E-945C-7C2CDE26336C}" type="presParOf" srcId="{3977198C-9393-4E11-8472-6AF0F21CDC97}" destId="{F9BFB869-A7D3-4002-85B7-83BFE21A8486}" srcOrd="1" destOrd="0" presId="urn:microsoft.com/office/officeart/2018/2/layout/IconVerticalSolidList"/>
    <dgm:cxn modelId="{AF59A6A5-635B-4803-A66A-910575EDB44A}" type="presParOf" srcId="{3977198C-9393-4E11-8472-6AF0F21CDC97}" destId="{94E0C5FC-C949-49DE-BDE0-FC2AF62019EA}" srcOrd="2" destOrd="0" presId="urn:microsoft.com/office/officeart/2018/2/layout/IconVerticalSolidList"/>
    <dgm:cxn modelId="{03DFC914-CF19-492C-BBB1-A67596868922}" type="presParOf" srcId="{3977198C-9393-4E11-8472-6AF0F21CDC97}" destId="{C6EEE71B-E670-44CD-B28B-BDD931449FF9}" srcOrd="3" destOrd="0" presId="urn:microsoft.com/office/officeart/2018/2/layout/IconVerticalSolidList"/>
    <dgm:cxn modelId="{482576DF-7613-4A26-88C4-C541B7BC4582}" type="presParOf" srcId="{00D2AF58-938D-43CB-A610-0CDAC1E5969A}" destId="{F8F56D1E-A41F-4748-987B-4425B2FE9FDE}" srcOrd="5" destOrd="0" presId="urn:microsoft.com/office/officeart/2018/2/layout/IconVerticalSolidList"/>
    <dgm:cxn modelId="{FAB866B1-005C-3841-B957-1A39E10AB326}" type="presParOf" srcId="{00D2AF58-938D-43CB-A610-0CDAC1E5969A}" destId="{A24C1242-B5B7-7C44-A600-0CCAFC7FCAE3}" srcOrd="6" destOrd="0" presId="urn:microsoft.com/office/officeart/2018/2/layout/IconVerticalSolidList"/>
    <dgm:cxn modelId="{BFA5280A-4A04-484A-A5D9-1F55790431C5}" type="presParOf" srcId="{A24C1242-B5B7-7C44-A600-0CCAFC7FCAE3}" destId="{5C85809D-B87C-0D47-A31F-B8BE59177208}" srcOrd="0" destOrd="0" presId="urn:microsoft.com/office/officeart/2018/2/layout/IconVerticalSolidList"/>
    <dgm:cxn modelId="{12DF9287-5ABE-404D-9333-F9FB613A2AA1}" type="presParOf" srcId="{A24C1242-B5B7-7C44-A600-0CCAFC7FCAE3}" destId="{CD3C0B23-E169-CA42-8802-E7FD9A65D981}" srcOrd="1" destOrd="0" presId="urn:microsoft.com/office/officeart/2018/2/layout/IconVerticalSolidList"/>
    <dgm:cxn modelId="{BE85A4BD-7204-5643-9E87-DD7FC83D64A2}" type="presParOf" srcId="{A24C1242-B5B7-7C44-A600-0CCAFC7FCAE3}" destId="{2CE87054-0E58-714F-8E13-9B2497B97B64}" srcOrd="2" destOrd="0" presId="urn:microsoft.com/office/officeart/2018/2/layout/IconVerticalSolidList"/>
    <dgm:cxn modelId="{CAF551F1-5F72-E340-9117-46117D7BEB46}" type="presParOf" srcId="{A24C1242-B5B7-7C44-A600-0CCAFC7FCAE3}" destId="{3F51AE5E-3DBB-4247-AE81-C9C02E4859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532EA-6844-45C5-98FE-D63194C60E29}">
      <dsp:nvSpPr>
        <dsp:cNvPr id="0" name=""/>
        <dsp:cNvSpPr/>
      </dsp:nvSpPr>
      <dsp:spPr>
        <a:xfrm>
          <a:off x="0" y="0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877C2-BFD8-47DB-BBD4-1BF9FCD426EC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2D7AA-93D1-4874-BF11-8F29574E7371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 err="1"/>
            <a:t>Python</a:t>
          </a:r>
          <a:r>
            <a:rPr lang="tr-TR" sz="2200" b="1" kern="1200" dirty="0"/>
            <a:t> </a:t>
          </a:r>
          <a:r>
            <a:rPr lang="tr-TR" sz="2200" b="1" kern="1200" dirty="0" err="1"/>
            <a:t>Tutor</a:t>
          </a:r>
          <a:r>
            <a:rPr lang="tr-TR" sz="2200" kern="1200" dirty="0"/>
            <a:t>:</a:t>
          </a:r>
          <a:endParaRPr lang="en-US" sz="2200" kern="1200" dirty="0"/>
        </a:p>
      </dsp:txBody>
      <dsp:txXfrm>
        <a:off x="1357965" y="2319"/>
        <a:ext cx="3325983" cy="1175727"/>
      </dsp:txXfrm>
    </dsp:sp>
    <dsp:sp modelId="{94F66701-F507-45B2-9A7F-DED92C135CB1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748D2-B700-4398-B0B2-9046E1E429D0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FFE9D-C60F-42C5-8568-9C4A4D8505B2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 err="1"/>
            <a:t>Flowgorithm</a:t>
          </a:r>
          <a:r>
            <a:rPr lang="tr-TR" sz="2200" kern="1200" dirty="0"/>
            <a:t>:</a:t>
          </a:r>
          <a:endParaRPr lang="en-US" sz="2200" kern="1200" dirty="0"/>
        </a:p>
      </dsp:txBody>
      <dsp:txXfrm>
        <a:off x="1357965" y="1471979"/>
        <a:ext cx="3325983" cy="1175727"/>
      </dsp:txXfrm>
    </dsp:sp>
    <dsp:sp modelId="{D6D7E556-C759-4081-BD7F-6C5852469F9B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BFB869-A7D3-4002-85B7-83BFE21A8486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EE71B-E670-44CD-B28B-BDD931449FF9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 err="1"/>
            <a:t>PseudoEditor</a:t>
          </a:r>
          <a:r>
            <a:rPr lang="tr-TR" sz="2200" kern="1200" dirty="0"/>
            <a:t>:</a:t>
          </a:r>
          <a:endParaRPr lang="en-US" sz="2200" kern="1200" dirty="0"/>
        </a:p>
      </dsp:txBody>
      <dsp:txXfrm>
        <a:off x="1357965" y="2941639"/>
        <a:ext cx="3325983" cy="1175727"/>
      </dsp:txXfrm>
    </dsp:sp>
    <dsp:sp modelId="{5C85809D-B87C-0D47-A31F-B8BE59177208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3C0B23-E169-CA42-8802-E7FD9A65D981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1AE5E-3DBB-4247-AE81-C9C02E485937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/>
            <a:t>Visual </a:t>
          </a:r>
          <a:r>
            <a:rPr lang="tr-TR" sz="2200" b="1" kern="1200" dirty="0" err="1"/>
            <a:t>Logic</a:t>
          </a:r>
          <a:r>
            <a:rPr lang="tr-TR" sz="2200" kern="1200" dirty="0"/>
            <a:t>:</a:t>
          </a:r>
        </a:p>
      </dsp:txBody>
      <dsp:txXfrm>
        <a:off x="1357965" y="4411299"/>
        <a:ext cx="3325983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49EE1-DE7E-584A-8DAE-28ABA6C5A9A7}" type="datetimeFigureOut">
              <a:rPr lang="tr-TR" smtClean="0"/>
              <a:t>7.11.2024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4DCD9-32BD-4B46-8BC8-50B06A59723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919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2F84F-6745-BD49-ABEA-1763362B3F23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7BCE-A545-B344-8F9C-A7AE2E20CB34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1A32-793C-9343-9B5E-074666E992BC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D725-4C3C-5B4D-BBC1-572D50B5F9E3}" type="datetime1">
              <a:rPr lang="tr-TR" smtClean="0"/>
              <a:t>7.11.2024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8B0B-2C14-FE4D-9D3B-4A04DC8A4417}" type="datetime1">
              <a:rPr lang="tr-TR" smtClean="0"/>
              <a:t>7.11.2024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A5A78-4CE1-694D-8805-D9140ED9D3AF}" type="datetime1">
              <a:rPr lang="tr-TR" smtClean="0"/>
              <a:t>7.11.2024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D321-48BC-1B4B-85DD-89CC7D8BC3AB}" type="datetime1">
              <a:rPr lang="tr-TR" smtClean="0"/>
              <a:t>7.11.2024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B3A5C-1A71-394F-B981-EFE877EC6DE9}" type="datetime1">
              <a:rPr lang="tr-TR" smtClean="0"/>
              <a:t>7.11.2024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55278-5981-0A4C-9940-7C84CAA1BE41}" type="datetime1">
              <a:rPr lang="tr-TR" smtClean="0"/>
              <a:t>7.11.2024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F6B2-F7DE-0741-84DB-FD551C0D468E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EF578-B496-AC40-8730-18D94E190D03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2DC92-2840-2B40-A07E-AD65A3E63B83}" type="datetime1">
              <a:rPr lang="tr-TR" smtClean="0"/>
              <a:t>7.11.2024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ythontutor.com/render.html#mode=ed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D273D63-31A9-FD37-5E55-F49626E8B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tr-TR" sz="2500" b="1" dirty="0">
                <a:latin typeface="Calibri" panose="020F0502020204030204" pitchFamily="34" charset="0"/>
              </a:rPr>
              <a:t>2024-2025 EĞİTİM VE ÖĞRETİM YILI</a:t>
            </a:r>
            <a:br>
              <a:rPr lang="tr-TR" sz="2500" b="1" dirty="0">
                <a:latin typeface="Calibri" panose="020F0502020204030204" pitchFamily="34" charset="0"/>
              </a:rPr>
            </a:br>
            <a:br>
              <a:rPr lang="tr-TR" sz="2500" b="1" dirty="0">
                <a:latin typeface="Calibri" panose="020F0502020204030204" pitchFamily="34" charset="0"/>
              </a:rPr>
            </a:br>
            <a:r>
              <a:rPr lang="tr-TR" sz="2500" b="1" dirty="0">
                <a:latin typeface="Calibri" panose="020F0502020204030204" pitchFamily="34" charset="0"/>
              </a:rPr>
              <a:t>PROGRAMLAMAYA GİRİŞ VE ALGORİTMA DERSİ</a:t>
            </a:r>
            <a:br>
              <a:rPr lang="tr-TR" sz="2500" b="1" dirty="0">
                <a:latin typeface="Calibri" panose="020F0502020204030204" pitchFamily="34" charset="0"/>
              </a:rPr>
            </a:br>
            <a:br>
              <a:rPr lang="tr-TR" sz="2500" b="1" dirty="0">
                <a:latin typeface="Calibri" panose="020F0502020204030204" pitchFamily="34" charset="0"/>
              </a:rPr>
            </a:br>
            <a:r>
              <a:rPr lang="tr-TR" sz="2500" b="1" dirty="0">
                <a:latin typeface="Calibri" panose="020F0502020204030204" pitchFamily="34" charset="0"/>
              </a:rPr>
              <a:t>4. ÜNİTE</a:t>
            </a:r>
            <a:br>
              <a:rPr lang="tr-TR" sz="2500" b="1" dirty="0">
                <a:latin typeface="Calibri" panose="020F0502020204030204" pitchFamily="34" charset="0"/>
              </a:rPr>
            </a:br>
            <a:br>
              <a:rPr lang="tr-TR" sz="2500" b="1" dirty="0">
                <a:latin typeface="Calibri" panose="020F0502020204030204" pitchFamily="34" charset="0"/>
              </a:rPr>
            </a:br>
            <a:r>
              <a:rPr lang="tr-TR" sz="3600" dirty="0">
                <a:solidFill>
                  <a:srgbClr val="992F62"/>
                </a:solidFill>
                <a:effectLst/>
                <a:latin typeface="Calibri" panose="020F0502020204030204" pitchFamily="34" charset="0"/>
              </a:rPr>
              <a:t>ALGORİTMA VE AKIŞ DİYAGRAMINI TEST ETME </a:t>
            </a:r>
            <a:br>
              <a:rPr lang="tr-TR" sz="1100" dirty="0">
                <a:solidFill>
                  <a:srgbClr val="992F62"/>
                </a:solidFill>
                <a:effectLst/>
                <a:latin typeface="Calibri" panose="020F0502020204030204" pitchFamily="34" charset="0"/>
              </a:rPr>
            </a:br>
            <a:br>
              <a:rPr lang="tr-TR" sz="2500" dirty="0">
                <a:effectLst/>
                <a:latin typeface="Calibri" panose="020F0502020204030204" pitchFamily="34" charset="0"/>
              </a:rPr>
            </a:br>
            <a:br>
              <a:rPr lang="tr-TR" sz="2500" b="1" dirty="0">
                <a:latin typeface="Calibri" panose="020F0502020204030204" pitchFamily="34" charset="0"/>
              </a:rPr>
            </a:br>
            <a:endParaRPr lang="tr-TR" sz="2500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E8AD68C-B8EB-D9F9-7EDD-8D425464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49224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Kaynak: onuraltuntas.net </a:t>
            </a:r>
          </a:p>
        </p:txBody>
      </p:sp>
    </p:spTree>
    <p:extLst>
      <p:ext uri="{BB962C8B-B14F-4D97-AF65-F5344CB8AC3E}">
        <p14:creationId xmlns:p14="http://schemas.microsoft.com/office/powerpoint/2010/main" val="182206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600" b="1"/>
              <a:t>Algoritma ve Akış Diyagramlarının Mantıksal İncelemesi</a:t>
            </a:r>
            <a:endParaRPr lang="tr-TR" sz="2600"/>
          </a:p>
        </p:txBody>
      </p:sp>
      <p:pic>
        <p:nvPicPr>
          <p:cNvPr id="9" name="Resim 8" descr="Çizgi grafikte virüs modelleri">
            <a:extLst>
              <a:ext uri="{FF2B5EF4-FFF2-40B4-BE49-F238E27FC236}">
                <a16:creationId xmlns:a16="http://schemas.microsoft.com/office/drawing/2014/main" id="{D29C1DD1-1D24-0431-E4A5-E6850D348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042" b="14326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br>
              <a:rPr lang="tr-TR" sz="2000" dirty="0"/>
            </a:br>
            <a:r>
              <a:rPr lang="tr-TR" sz="2000" dirty="0"/>
              <a:t>Tasarlanan algoritma ve akış diyagramlarının, kodlama işlemine geçmeden önce dikkatlice gözden geçirilmesi gerekir.</a:t>
            </a:r>
          </a:p>
          <a:p>
            <a:pPr marL="0" indent="0">
              <a:buNone/>
            </a:pPr>
            <a:endParaRPr lang="tr-TR" sz="16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2488D30-CCC6-45E8-E03F-E266BA9A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t>Kaynak: onuraltuntas.net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300" b="1" dirty="0"/>
              <a:t>Algoritma ve Akış Diyagramlarının Mantıksal İncelemesi</a:t>
            </a:r>
            <a:endParaRPr lang="tr-TR" sz="3300" dirty="0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Bu süreçte, algoritmanın tüm ihtimalleri dikkate alarak her durumda doğru sonuçları üretip üretmediği test edilmelidir. </a:t>
            </a:r>
          </a:p>
        </p:txBody>
      </p:sp>
      <p:pic>
        <p:nvPicPr>
          <p:cNvPr id="7" name="Resim 6" descr="Resim yapan birinin yakından görünümü">
            <a:extLst>
              <a:ext uri="{FF2B5EF4-FFF2-40B4-BE49-F238E27FC236}">
                <a16:creationId xmlns:a16="http://schemas.microsoft.com/office/drawing/2014/main" id="{6E3A7ACF-D697-7BDF-7589-F45256E4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31" r="35954" b="-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2488D30-CCC6-45E8-E03F-E266BA9A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6300" y="6356350"/>
            <a:ext cx="30861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Kaynak: onuraltuntas.net </a:t>
            </a:r>
          </a:p>
        </p:txBody>
      </p:sp>
    </p:spTree>
    <p:extLst>
      <p:ext uri="{BB962C8B-B14F-4D97-AF65-F5344CB8AC3E}">
        <p14:creationId xmlns:p14="http://schemas.microsoft.com/office/powerpoint/2010/main" val="1802322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600" b="1" dirty="0"/>
              <a:t>Algoritma ve Akış Diyagramlarının Mantıksal İncelemesi</a:t>
            </a:r>
            <a:endParaRPr lang="tr-TR" sz="2600" dirty="0"/>
          </a:p>
        </p:txBody>
      </p:sp>
      <p:pic>
        <p:nvPicPr>
          <p:cNvPr id="6" name="Resim 5" descr="Haritada raptiyeler">
            <a:extLst>
              <a:ext uri="{FF2B5EF4-FFF2-40B4-BE49-F238E27FC236}">
                <a16:creationId xmlns:a16="http://schemas.microsoft.com/office/drawing/2014/main" id="{4A340400-F8DD-9754-B1EB-BCFA4FF7F1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3" b="19603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Örneğin, bir yolculuk rotasını planlarken tüm alternatif yolları düşünmek gibi, algoritmada da her olasılığı göz önünde bulundurmak önemlidir.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2488D30-CCC6-45E8-E03F-E266BA9A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</a:rPr>
              <a:t>Kaynak: onuraltuntas.net </a:t>
            </a:r>
          </a:p>
        </p:txBody>
      </p:sp>
    </p:spTree>
    <p:extLst>
      <p:ext uri="{BB962C8B-B14F-4D97-AF65-F5344CB8AC3E}">
        <p14:creationId xmlns:p14="http://schemas.microsoft.com/office/powerpoint/2010/main" val="362181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637" y="932583"/>
            <a:ext cx="2954766" cy="5583126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tr-TR" sz="3900" b="1" dirty="0"/>
              <a:t>Algoritmaları Test Etmek İçin Kullanılan Araçlar:</a:t>
            </a:r>
            <a:endParaRPr lang="tr-TR" sz="39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E50B563-15CE-2D60-12AC-A53453345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32040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alpha val="60000"/>
                  </a:schemeClr>
                </a:solidFill>
              </a:rPr>
              <a:t>Kaynak: onuraltuntas.net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80F01EA-D942-4D09-D63D-6B9CA9DA41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004099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dirty="0"/>
              <a:t>ÖRNEK ALGORİTMA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8F369C7-7C52-9CB9-A979-CBF5074F37A5}"/>
              </a:ext>
            </a:extLst>
          </p:cNvPr>
          <p:cNvSpPr txBox="1"/>
          <p:nvPr/>
        </p:nvSpPr>
        <p:spPr>
          <a:xfrm>
            <a:off x="406777" y="2514600"/>
            <a:ext cx="4879927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Sayı</a:t>
            </a:r>
            <a:r>
              <a:rPr lang="en-US" sz="2000" b="1" dirty="0"/>
              <a:t> </a:t>
            </a:r>
            <a:r>
              <a:rPr lang="en-US" sz="2000" b="1" dirty="0" err="1"/>
              <a:t>Pozitif</a:t>
            </a:r>
            <a:r>
              <a:rPr lang="en-US" sz="2000" b="1" dirty="0"/>
              <a:t> mi, </a:t>
            </a:r>
            <a:r>
              <a:rPr lang="en-US" sz="2000" b="1" dirty="0" err="1"/>
              <a:t>Negatif</a:t>
            </a:r>
            <a:r>
              <a:rPr lang="en-US" sz="2000" b="1" dirty="0"/>
              <a:t> mi?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br>
              <a:rPr lang="en-US" sz="2000" dirty="0"/>
            </a:br>
            <a:r>
              <a:rPr lang="en-US" sz="2000" b="1" dirty="0" err="1"/>
              <a:t>Algoritma</a:t>
            </a:r>
            <a:r>
              <a:rPr lang="en-US" sz="2000" b="1" dirty="0"/>
              <a:t>:</a:t>
            </a:r>
            <a:r>
              <a:rPr lang="en-US" sz="2000" dirty="0"/>
              <a:t> Bir </a:t>
            </a:r>
            <a:r>
              <a:rPr lang="en-US" sz="2000" dirty="0" err="1"/>
              <a:t>sayının</a:t>
            </a:r>
            <a:r>
              <a:rPr lang="en-US" sz="2000" dirty="0"/>
              <a:t> </a:t>
            </a:r>
            <a:r>
              <a:rPr lang="en-US" sz="2000" dirty="0" err="1"/>
              <a:t>pozitif</a:t>
            </a:r>
            <a:r>
              <a:rPr lang="en-US" sz="2000" dirty="0"/>
              <a:t>, </a:t>
            </a:r>
            <a:r>
              <a:rPr lang="en-US" sz="2000" dirty="0" err="1"/>
              <a:t>negatif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sıfır</a:t>
            </a:r>
            <a:r>
              <a:rPr lang="en-US" sz="2000" dirty="0"/>
              <a:t> </a:t>
            </a:r>
            <a:r>
              <a:rPr lang="en-US" sz="2000" dirty="0" err="1"/>
              <a:t>olup</a:t>
            </a:r>
            <a:r>
              <a:rPr lang="en-US" sz="2000" dirty="0"/>
              <a:t> </a:t>
            </a:r>
            <a:r>
              <a:rPr lang="en-US" sz="2000" dirty="0" err="1"/>
              <a:t>olmadığını</a:t>
            </a:r>
            <a:r>
              <a:rPr lang="en-US" sz="2000" dirty="0"/>
              <a:t> </a:t>
            </a:r>
            <a:r>
              <a:rPr lang="en-US" sz="2000" dirty="0" err="1"/>
              <a:t>belirleyen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algoritma</a:t>
            </a:r>
            <a:r>
              <a:rPr lang="en-US" sz="2000" dirty="0"/>
              <a:t> </a:t>
            </a:r>
            <a:r>
              <a:rPr lang="en-US" sz="2000" dirty="0" err="1"/>
              <a:t>yazın</a:t>
            </a:r>
            <a:r>
              <a:rPr lang="en-US" sz="2000" dirty="0"/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sz="2000" dirty="0"/>
            </a:br>
            <a:r>
              <a:rPr lang="en-US" sz="2000" b="1" dirty="0" err="1"/>
              <a:t>Adımlar</a:t>
            </a:r>
            <a:r>
              <a:rPr lang="en-US" sz="2000" b="1" dirty="0"/>
              <a:t>:</a:t>
            </a:r>
            <a:br>
              <a:rPr lang="en-US" sz="2000" dirty="0"/>
            </a:br>
            <a:r>
              <a:rPr lang="en-US" sz="2000" dirty="0"/>
              <a:t>1. </a:t>
            </a:r>
            <a:r>
              <a:rPr lang="en-US" sz="2000" dirty="0" err="1"/>
              <a:t>adım</a:t>
            </a:r>
            <a:r>
              <a:rPr lang="en-US" sz="2000" dirty="0"/>
              <a:t>: </a:t>
            </a:r>
            <a:r>
              <a:rPr lang="en-US" sz="2000" dirty="0" err="1"/>
              <a:t>Kullanıcıdan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sayı</a:t>
            </a:r>
            <a:r>
              <a:rPr lang="en-US" sz="2000" dirty="0"/>
              <a:t> </a:t>
            </a:r>
            <a:r>
              <a:rPr lang="en-US" sz="2000" dirty="0" err="1"/>
              <a:t>girilmesi</a:t>
            </a:r>
            <a:r>
              <a:rPr lang="en-US" sz="2000" dirty="0"/>
              <a:t> </a:t>
            </a:r>
            <a:r>
              <a:rPr lang="en-US" sz="2000" dirty="0" err="1"/>
              <a:t>istenir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2. </a:t>
            </a:r>
            <a:r>
              <a:rPr lang="en-US" sz="2000" dirty="0" err="1"/>
              <a:t>adım</a:t>
            </a:r>
            <a:r>
              <a:rPr lang="en-US" sz="2000" dirty="0"/>
              <a:t>:  </a:t>
            </a:r>
            <a:r>
              <a:rPr lang="en-US" sz="2000" dirty="0" err="1"/>
              <a:t>Girilen</a:t>
            </a:r>
            <a:r>
              <a:rPr lang="en-US" sz="2000" dirty="0"/>
              <a:t> </a:t>
            </a:r>
            <a:r>
              <a:rPr lang="en-US" sz="2000" dirty="0" err="1"/>
              <a:t>sayı</a:t>
            </a:r>
            <a:r>
              <a:rPr lang="en-US" sz="2000" dirty="0"/>
              <a:t> 0’dan </a:t>
            </a:r>
            <a:r>
              <a:rPr lang="en-US" sz="2000" dirty="0" err="1"/>
              <a:t>büyükse</a:t>
            </a:r>
            <a:r>
              <a:rPr lang="en-US" sz="2000" dirty="0"/>
              <a:t>, "</a:t>
            </a:r>
            <a:r>
              <a:rPr lang="en-US" sz="2000" dirty="0" err="1"/>
              <a:t>Pozitif</a:t>
            </a:r>
            <a:r>
              <a:rPr lang="en-US" sz="2000" dirty="0"/>
              <a:t>" </a:t>
            </a:r>
            <a:r>
              <a:rPr lang="en-US" sz="2000" dirty="0" err="1"/>
              <a:t>yazdır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3. </a:t>
            </a:r>
            <a:r>
              <a:rPr lang="en-US" sz="2000" dirty="0" err="1"/>
              <a:t>adım</a:t>
            </a:r>
            <a:r>
              <a:rPr lang="en-US" sz="2000" dirty="0"/>
              <a:t>: </a:t>
            </a:r>
            <a:r>
              <a:rPr lang="en-US" sz="2000" dirty="0" err="1"/>
              <a:t>Girilen</a:t>
            </a:r>
            <a:r>
              <a:rPr lang="en-US" sz="2000" dirty="0"/>
              <a:t> </a:t>
            </a:r>
            <a:r>
              <a:rPr lang="en-US" sz="2000" dirty="0" err="1"/>
              <a:t>sayı</a:t>
            </a:r>
            <a:r>
              <a:rPr lang="en-US" sz="2000" dirty="0"/>
              <a:t> 0’dan </a:t>
            </a:r>
            <a:r>
              <a:rPr lang="en-US" sz="2000" dirty="0" err="1"/>
              <a:t>küçükse</a:t>
            </a:r>
            <a:r>
              <a:rPr lang="en-US" sz="2000" dirty="0"/>
              <a:t>, "</a:t>
            </a:r>
            <a:r>
              <a:rPr lang="en-US" sz="2000" dirty="0" err="1"/>
              <a:t>Negatif</a:t>
            </a:r>
            <a:r>
              <a:rPr lang="en-US" sz="2000" dirty="0"/>
              <a:t>" </a:t>
            </a:r>
            <a:r>
              <a:rPr lang="en-US" sz="2000" dirty="0" err="1"/>
              <a:t>yazdır</a:t>
            </a:r>
            <a:r>
              <a:rPr lang="en-US" sz="2000" dirty="0"/>
              <a:t>.</a:t>
            </a:r>
            <a:br>
              <a:rPr lang="en-US" sz="2000" dirty="0"/>
            </a:br>
            <a:r>
              <a:rPr lang="en-US" sz="2000" dirty="0"/>
              <a:t>4.adım: </a:t>
            </a:r>
            <a:r>
              <a:rPr lang="en-US" sz="2000" dirty="0" err="1"/>
              <a:t>Sayı</a:t>
            </a:r>
            <a:r>
              <a:rPr lang="en-US" sz="2000" dirty="0"/>
              <a:t> 0 </a:t>
            </a:r>
            <a:r>
              <a:rPr lang="en-US" sz="2000" dirty="0" err="1"/>
              <a:t>ise</a:t>
            </a:r>
            <a:r>
              <a:rPr lang="en-US" sz="2000" dirty="0"/>
              <a:t>, "</a:t>
            </a:r>
            <a:r>
              <a:rPr lang="en-US" sz="2000" dirty="0" err="1"/>
              <a:t>Sıfır</a:t>
            </a:r>
            <a:r>
              <a:rPr lang="en-US" sz="2000" dirty="0"/>
              <a:t>" </a:t>
            </a:r>
            <a:r>
              <a:rPr lang="en-US" sz="2000" dirty="0" err="1"/>
              <a:t>yazdır</a:t>
            </a:r>
            <a:r>
              <a:rPr lang="en-US" sz="2000" dirty="0"/>
              <a:t>.</a:t>
            </a:r>
          </a:p>
        </p:txBody>
      </p:sp>
      <p:pic>
        <p:nvPicPr>
          <p:cNvPr id="21" name="Picture 20" descr="Planlayıcıdaki bir sayfa">
            <a:extLst>
              <a:ext uri="{FF2B5EF4-FFF2-40B4-BE49-F238E27FC236}">
                <a16:creationId xmlns:a16="http://schemas.microsoft.com/office/drawing/2014/main" id="{5835BA5A-C6D9-2C6C-F190-5205732B41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03" r="34146" b="-2"/>
          <a:stretch/>
        </p:blipFill>
        <p:spPr>
          <a:xfrm>
            <a:off x="6117020" y="1"/>
            <a:ext cx="3032097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57121A-BC93-54B7-7143-0B63917C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58554" y="6356350"/>
            <a:ext cx="247757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Kaynak: onuraltuntas.net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ÖRNEK AKIŞ DİYAGRAMI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21872D0-8034-871F-5C6E-6A3F327CE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46" y="1675227"/>
            <a:ext cx="5998906" cy="4394199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57121A-BC93-54B7-7143-0B63917C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Kaynak: onuraltuntas.net </a:t>
            </a:r>
          </a:p>
        </p:txBody>
      </p:sp>
    </p:spTree>
    <p:extLst>
      <p:ext uri="{BB962C8B-B14F-4D97-AF65-F5344CB8AC3E}">
        <p14:creationId xmlns:p14="http://schemas.microsoft.com/office/powerpoint/2010/main" val="24200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021" y="350196"/>
            <a:ext cx="7153751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500" kern="1200" dirty="0">
                <a:latin typeface="+mj-lt"/>
                <a:ea typeface="+mj-ea"/>
                <a:cs typeface="+mj-cs"/>
              </a:rPr>
              <a:t>Python tutor </a:t>
            </a:r>
            <a:r>
              <a:rPr lang="en-US" sz="3500" kern="1200" dirty="0" err="1">
                <a:latin typeface="+mj-lt"/>
                <a:ea typeface="+mj-ea"/>
                <a:cs typeface="+mj-cs"/>
              </a:rPr>
              <a:t>uygulamaları</a:t>
            </a:r>
            <a:br>
              <a:rPr lang="en-US" sz="3500" kern="1200" dirty="0">
                <a:latin typeface="+mj-lt"/>
                <a:ea typeface="+mj-ea"/>
                <a:cs typeface="+mj-cs"/>
              </a:rPr>
            </a:br>
            <a:endParaRPr lang="en-US" sz="35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859" y="1974716"/>
            <a:ext cx="3485179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2000" kern="1200" dirty="0">
                <a:latin typeface="+mn-lt"/>
                <a:ea typeface="+mn-ea"/>
                <a:cs typeface="+mn-cs"/>
                <a:hlinkClick r:id="rId2"/>
              </a:rPr>
              <a:t>https://pythontutor.com/render.html#mode=edit</a:t>
            </a:r>
            <a:endParaRPr lang="en-US" sz="2000" kern="1200" dirty="0">
              <a:latin typeface="+mn-lt"/>
              <a:ea typeface="+mn-ea"/>
              <a:cs typeface="+mn-cs"/>
            </a:endParaRPr>
          </a:p>
          <a:p>
            <a:pPr marL="0" indent="0" defTabSz="914400">
              <a:spcBef>
                <a:spcPts val="1000"/>
              </a:spcBef>
              <a:buNone/>
            </a:pPr>
            <a:endParaRPr lang="en-US" sz="2000" dirty="0"/>
          </a:p>
          <a:p>
            <a:pPr marL="0" indent="0" defTabSz="914400">
              <a:spcBef>
                <a:spcPts val="1000"/>
              </a:spcBef>
              <a:buNone/>
            </a:pPr>
            <a:r>
              <a:rPr lang="en-US" sz="2000" kern="1200" dirty="0" err="1">
                <a:latin typeface="+mn-lt"/>
                <a:ea typeface="+mn-ea"/>
                <a:cs typeface="+mn-cs"/>
              </a:rPr>
              <a:t>Adresine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latin typeface="+mn-lt"/>
                <a:ea typeface="+mn-ea"/>
                <a:cs typeface="+mn-cs"/>
              </a:rPr>
              <a:t>giderek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latin typeface="+mn-lt"/>
                <a:ea typeface="+mn-ea"/>
                <a:cs typeface="+mn-cs"/>
              </a:rPr>
              <a:t>algoritmalarınızı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 python </a:t>
            </a:r>
            <a:r>
              <a:rPr lang="en-US" sz="2000" kern="1200" dirty="0" err="1">
                <a:latin typeface="+mn-lt"/>
                <a:ea typeface="+mn-ea"/>
                <a:cs typeface="+mn-cs"/>
              </a:rPr>
              <a:t>koduyla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latin typeface="+mn-lt"/>
                <a:ea typeface="+mn-ea"/>
                <a:cs typeface="+mn-cs"/>
              </a:rPr>
              <a:t>yazıp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 test </a:t>
            </a:r>
            <a:r>
              <a:rPr lang="en-US" sz="2000" kern="1200" dirty="0" err="1">
                <a:latin typeface="+mn-lt"/>
                <a:ea typeface="+mn-ea"/>
                <a:cs typeface="+mn-cs"/>
              </a:rPr>
              <a:t>ediniz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.</a:t>
            </a:r>
          </a:p>
          <a:p>
            <a:pPr marL="0" indent="0" defTabSz="914400">
              <a:spcBef>
                <a:spcPts val="1000"/>
              </a:spcBef>
              <a:buNone/>
            </a:pPr>
            <a:endParaRPr lang="en-US" sz="20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A7F06E9-1674-9276-1AFA-8AD1BC0E5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58554" y="6356350"/>
            <a:ext cx="2477574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Kaynak: onuraltuntas.net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594D69E-754D-1B7A-077D-042081C2B288}"/>
              </a:ext>
            </a:extLst>
          </p:cNvPr>
          <p:cNvSpPr txBox="1"/>
          <p:nvPr/>
        </p:nvSpPr>
        <p:spPr>
          <a:xfrm>
            <a:off x="4727027" y="2158121"/>
            <a:ext cx="47874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# Kullanıcıdan sayı girişi alınır</a:t>
            </a:r>
          </a:p>
          <a:p>
            <a:r>
              <a:rPr lang="tr-TR" dirty="0" err="1"/>
              <a:t>sayi</a:t>
            </a:r>
            <a:r>
              <a:rPr lang="tr-TR" dirty="0"/>
              <a:t> = </a:t>
            </a:r>
            <a:r>
              <a:rPr lang="tr-TR" dirty="0" err="1"/>
              <a:t>int</a:t>
            </a:r>
            <a:r>
              <a:rPr lang="tr-TR" dirty="0"/>
              <a:t>(</a:t>
            </a:r>
            <a:r>
              <a:rPr lang="tr-TR" dirty="0" err="1"/>
              <a:t>input</a:t>
            </a:r>
            <a:r>
              <a:rPr lang="tr-TR" dirty="0"/>
              <a:t>("Bir sayı girin: "))</a:t>
            </a:r>
          </a:p>
          <a:p>
            <a:endParaRPr lang="tr-TR" dirty="0"/>
          </a:p>
          <a:p>
            <a:r>
              <a:rPr lang="tr-TR" dirty="0"/>
              <a:t># Sayıyı kontrol etme</a:t>
            </a:r>
          </a:p>
          <a:p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sayi</a:t>
            </a:r>
            <a:r>
              <a:rPr lang="tr-TR" dirty="0"/>
              <a:t> &gt; 0:</a:t>
            </a:r>
          </a:p>
          <a:p>
            <a:r>
              <a:rPr lang="tr-TR" dirty="0"/>
              <a:t>    </a:t>
            </a:r>
            <a:r>
              <a:rPr lang="tr-TR" dirty="0" err="1"/>
              <a:t>print</a:t>
            </a:r>
            <a:r>
              <a:rPr lang="tr-TR" dirty="0"/>
              <a:t>("Pozitif")</a:t>
            </a:r>
          </a:p>
          <a:p>
            <a:r>
              <a:rPr lang="tr-TR" dirty="0"/>
              <a:t>elif </a:t>
            </a:r>
            <a:r>
              <a:rPr lang="tr-TR" dirty="0" err="1"/>
              <a:t>sayi</a:t>
            </a:r>
            <a:r>
              <a:rPr lang="tr-TR" dirty="0"/>
              <a:t> &lt; 0:</a:t>
            </a:r>
          </a:p>
          <a:p>
            <a:r>
              <a:rPr lang="tr-TR" dirty="0"/>
              <a:t>    </a:t>
            </a:r>
            <a:r>
              <a:rPr lang="tr-TR" dirty="0" err="1"/>
              <a:t>print</a:t>
            </a:r>
            <a:r>
              <a:rPr lang="tr-TR" dirty="0"/>
              <a:t>("Negatif")</a:t>
            </a:r>
          </a:p>
          <a:p>
            <a:r>
              <a:rPr lang="tr-TR" dirty="0"/>
              <a:t>else:</a:t>
            </a:r>
          </a:p>
          <a:p>
            <a:r>
              <a:rPr lang="tr-TR" dirty="0"/>
              <a:t>    </a:t>
            </a:r>
            <a:r>
              <a:rPr lang="tr-TR" dirty="0" err="1"/>
              <a:t>print</a:t>
            </a:r>
            <a:r>
              <a:rPr lang="tr-TR" dirty="0"/>
              <a:t>("Sıfır")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317</Words>
  <Application>Microsoft Macintosh PowerPoint</Application>
  <PresentationFormat>Ekran Gösterisi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2024-2025 EĞİTİM VE ÖĞRETİM YILI  PROGRAMLAMAYA GİRİŞ VE ALGORİTMA DERSİ  4. ÜNİTE  ALGORİTMA VE AKIŞ DİYAGRAMINI TEST ETME    </vt:lpstr>
      <vt:lpstr>Algoritma ve Akış Diyagramlarının Mantıksal İncelemesi</vt:lpstr>
      <vt:lpstr>Algoritma ve Akış Diyagramlarının Mantıksal İncelemesi</vt:lpstr>
      <vt:lpstr>Algoritma ve Akış Diyagramlarının Mantıksal İncelemesi</vt:lpstr>
      <vt:lpstr>Algoritmaları Test Etmek İçin Kullanılan Araçlar:</vt:lpstr>
      <vt:lpstr>ÖRNEK ALGORİTMA</vt:lpstr>
      <vt:lpstr>ÖRNEK AKIŞ DİYAGRAMI</vt:lpstr>
      <vt:lpstr>Python tutor uygulamaları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EĞİTİM VE ÖĞRETİM YILI  PROGRAMLAMAYA GİRİŞ VE ALGORİTMA DERSİ  3. ÜNİTE  PROGRAMLAMANIN TEMEL KAVRAMLARI   </dc:title>
  <dc:subject/>
  <dc:creator/>
  <cp:keywords/>
  <dc:description>generated using python-pptx</dc:description>
  <cp:lastModifiedBy>Onur Altuntaş</cp:lastModifiedBy>
  <cp:revision>3</cp:revision>
  <dcterms:created xsi:type="dcterms:W3CDTF">2013-01-27T09:14:16Z</dcterms:created>
  <dcterms:modified xsi:type="dcterms:W3CDTF">2024-11-07T07:46:46Z</dcterms:modified>
  <cp:category/>
</cp:coreProperties>
</file>