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85"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snapToObjects="1">
      <p:cViewPr varScale="1">
        <p:scale>
          <a:sx n="121" d="100"/>
          <a:sy n="121" d="100"/>
        </p:scale>
        <p:origin x="6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C9ED4B-DEA4-45D1-93E5-F2E456FC7C43}"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C136B731-243C-418A-8F9D-D853EEA967A1}">
      <dgm:prSet/>
      <dgm:spPr/>
      <dgm:t>
        <a:bodyPr/>
        <a:lstStyle/>
        <a:p>
          <a:r>
            <a:rPr lang="en-US"/>
            <a:t>Koşul yapıları: if-else, döngüler: for ve while döngüleri.</a:t>
          </a:r>
        </a:p>
      </dgm:t>
    </dgm:pt>
    <dgm:pt modelId="{2F4575F0-1735-4818-B3B1-55A5C6818133}" type="parTrans" cxnId="{D5E54CAF-768D-418A-8EE1-51951D69F98F}">
      <dgm:prSet/>
      <dgm:spPr/>
      <dgm:t>
        <a:bodyPr/>
        <a:lstStyle/>
        <a:p>
          <a:endParaRPr lang="en-US"/>
        </a:p>
      </dgm:t>
    </dgm:pt>
    <dgm:pt modelId="{AAC8C97F-3C63-4DF2-87EC-BACA961310E4}" type="sibTrans" cxnId="{D5E54CAF-768D-418A-8EE1-51951D69F98F}">
      <dgm:prSet/>
      <dgm:spPr/>
      <dgm:t>
        <a:bodyPr/>
        <a:lstStyle/>
        <a:p>
          <a:endParaRPr lang="en-US"/>
        </a:p>
      </dgm:t>
    </dgm:pt>
    <dgm:pt modelId="{7C496385-8121-4F15-A947-9A4E0D2C64E8}">
      <dgm:prSet/>
      <dgm:spPr/>
      <dgm:t>
        <a:bodyPr/>
        <a:lstStyle/>
        <a:p>
          <a:r>
            <a:rPr lang="en-US"/>
            <a:t>- Örnek: Sayının pozitif olup olmadığını kontrol eden if yapısı.</a:t>
          </a:r>
        </a:p>
      </dgm:t>
    </dgm:pt>
    <dgm:pt modelId="{57ECD174-1900-4E7D-9BF3-69283F5A6ED6}" type="parTrans" cxnId="{6DE18908-CC26-4A32-925E-FE720FFCD0A3}">
      <dgm:prSet/>
      <dgm:spPr/>
      <dgm:t>
        <a:bodyPr/>
        <a:lstStyle/>
        <a:p>
          <a:endParaRPr lang="en-US"/>
        </a:p>
      </dgm:t>
    </dgm:pt>
    <dgm:pt modelId="{2A5E3105-03F4-4AB8-B35F-73C638F10529}" type="sibTrans" cxnId="{6DE18908-CC26-4A32-925E-FE720FFCD0A3}">
      <dgm:prSet/>
      <dgm:spPr/>
      <dgm:t>
        <a:bodyPr/>
        <a:lstStyle/>
        <a:p>
          <a:endParaRPr lang="en-US"/>
        </a:p>
      </dgm:t>
    </dgm:pt>
    <dgm:pt modelId="{DD66AD7A-9585-43A6-85A5-16FC84CDCBC5}">
      <dgm:prSet/>
      <dgm:spPr/>
      <dgm:t>
        <a:bodyPr/>
        <a:lstStyle/>
        <a:p>
          <a:r>
            <a:rPr lang="en-US"/>
            <a:t>- Döngü örneği: 1’den 10’a kadar sayıları yazdıran for döngüsü.</a:t>
          </a:r>
        </a:p>
      </dgm:t>
    </dgm:pt>
    <dgm:pt modelId="{CEA5FC12-6743-47C6-9CCE-933FD27D8A5C}" type="parTrans" cxnId="{5F97BA8B-12EC-444D-AA2D-9A5D78FB8DD4}">
      <dgm:prSet/>
      <dgm:spPr/>
      <dgm:t>
        <a:bodyPr/>
        <a:lstStyle/>
        <a:p>
          <a:endParaRPr lang="en-US"/>
        </a:p>
      </dgm:t>
    </dgm:pt>
    <dgm:pt modelId="{F776ECD9-55AA-4446-91EB-C35123F14167}" type="sibTrans" cxnId="{5F97BA8B-12EC-444D-AA2D-9A5D78FB8DD4}">
      <dgm:prSet/>
      <dgm:spPr/>
      <dgm:t>
        <a:bodyPr/>
        <a:lstStyle/>
        <a:p>
          <a:endParaRPr lang="en-US"/>
        </a:p>
      </dgm:t>
    </dgm:pt>
    <dgm:pt modelId="{BF62543D-B647-B043-B5A1-C244993A45CA}" type="pres">
      <dgm:prSet presAssocID="{77C9ED4B-DEA4-45D1-93E5-F2E456FC7C43}" presName="linear" presStyleCnt="0">
        <dgm:presLayoutVars>
          <dgm:animLvl val="lvl"/>
          <dgm:resizeHandles val="exact"/>
        </dgm:presLayoutVars>
      </dgm:prSet>
      <dgm:spPr/>
    </dgm:pt>
    <dgm:pt modelId="{05635CAF-3E50-9F4F-82B8-0EDEB09C0CEC}" type="pres">
      <dgm:prSet presAssocID="{C136B731-243C-418A-8F9D-D853EEA967A1}" presName="parentText" presStyleLbl="node1" presStyleIdx="0" presStyleCnt="3">
        <dgm:presLayoutVars>
          <dgm:chMax val="0"/>
          <dgm:bulletEnabled val="1"/>
        </dgm:presLayoutVars>
      </dgm:prSet>
      <dgm:spPr/>
    </dgm:pt>
    <dgm:pt modelId="{0A541069-C570-C846-9389-271D22C0FE22}" type="pres">
      <dgm:prSet presAssocID="{AAC8C97F-3C63-4DF2-87EC-BACA961310E4}" presName="spacer" presStyleCnt="0"/>
      <dgm:spPr/>
    </dgm:pt>
    <dgm:pt modelId="{914B330F-AFAE-4D48-99FD-45469ED80801}" type="pres">
      <dgm:prSet presAssocID="{7C496385-8121-4F15-A947-9A4E0D2C64E8}" presName="parentText" presStyleLbl="node1" presStyleIdx="1" presStyleCnt="3">
        <dgm:presLayoutVars>
          <dgm:chMax val="0"/>
          <dgm:bulletEnabled val="1"/>
        </dgm:presLayoutVars>
      </dgm:prSet>
      <dgm:spPr/>
    </dgm:pt>
    <dgm:pt modelId="{589ABA8A-449B-784B-8A1D-B2E556B71B49}" type="pres">
      <dgm:prSet presAssocID="{2A5E3105-03F4-4AB8-B35F-73C638F10529}" presName="spacer" presStyleCnt="0"/>
      <dgm:spPr/>
    </dgm:pt>
    <dgm:pt modelId="{16102B20-6580-A847-954F-EA88AE617CA5}" type="pres">
      <dgm:prSet presAssocID="{DD66AD7A-9585-43A6-85A5-16FC84CDCBC5}" presName="parentText" presStyleLbl="node1" presStyleIdx="2" presStyleCnt="3">
        <dgm:presLayoutVars>
          <dgm:chMax val="0"/>
          <dgm:bulletEnabled val="1"/>
        </dgm:presLayoutVars>
      </dgm:prSet>
      <dgm:spPr/>
    </dgm:pt>
  </dgm:ptLst>
  <dgm:cxnLst>
    <dgm:cxn modelId="{6DE18908-CC26-4A32-925E-FE720FFCD0A3}" srcId="{77C9ED4B-DEA4-45D1-93E5-F2E456FC7C43}" destId="{7C496385-8121-4F15-A947-9A4E0D2C64E8}" srcOrd="1" destOrd="0" parTransId="{57ECD174-1900-4E7D-9BF3-69283F5A6ED6}" sibTransId="{2A5E3105-03F4-4AB8-B35F-73C638F10529}"/>
    <dgm:cxn modelId="{931ED62E-15DB-4440-B10D-F3530FA01745}" type="presOf" srcId="{C136B731-243C-418A-8F9D-D853EEA967A1}" destId="{05635CAF-3E50-9F4F-82B8-0EDEB09C0CEC}" srcOrd="0" destOrd="0" presId="urn:microsoft.com/office/officeart/2005/8/layout/vList2"/>
    <dgm:cxn modelId="{61CBB63C-D0F0-624A-B987-4623B3438512}" type="presOf" srcId="{DD66AD7A-9585-43A6-85A5-16FC84CDCBC5}" destId="{16102B20-6580-A847-954F-EA88AE617CA5}" srcOrd="0" destOrd="0" presId="urn:microsoft.com/office/officeart/2005/8/layout/vList2"/>
    <dgm:cxn modelId="{5F97BA8B-12EC-444D-AA2D-9A5D78FB8DD4}" srcId="{77C9ED4B-DEA4-45D1-93E5-F2E456FC7C43}" destId="{DD66AD7A-9585-43A6-85A5-16FC84CDCBC5}" srcOrd="2" destOrd="0" parTransId="{CEA5FC12-6743-47C6-9CCE-933FD27D8A5C}" sibTransId="{F776ECD9-55AA-4446-91EB-C35123F14167}"/>
    <dgm:cxn modelId="{D5E54CAF-768D-418A-8EE1-51951D69F98F}" srcId="{77C9ED4B-DEA4-45D1-93E5-F2E456FC7C43}" destId="{C136B731-243C-418A-8F9D-D853EEA967A1}" srcOrd="0" destOrd="0" parTransId="{2F4575F0-1735-4818-B3B1-55A5C6818133}" sibTransId="{AAC8C97F-3C63-4DF2-87EC-BACA961310E4}"/>
    <dgm:cxn modelId="{6E00C9CC-217E-D14C-97E7-379A86205874}" type="presOf" srcId="{7C496385-8121-4F15-A947-9A4E0D2C64E8}" destId="{914B330F-AFAE-4D48-99FD-45469ED80801}" srcOrd="0" destOrd="0" presId="urn:microsoft.com/office/officeart/2005/8/layout/vList2"/>
    <dgm:cxn modelId="{0005E6DB-B151-C942-91BB-9AD090B52A9A}" type="presOf" srcId="{77C9ED4B-DEA4-45D1-93E5-F2E456FC7C43}" destId="{BF62543D-B647-B043-B5A1-C244993A45CA}" srcOrd="0" destOrd="0" presId="urn:microsoft.com/office/officeart/2005/8/layout/vList2"/>
    <dgm:cxn modelId="{F214008D-F02B-7340-ACA9-28200D74471B}" type="presParOf" srcId="{BF62543D-B647-B043-B5A1-C244993A45CA}" destId="{05635CAF-3E50-9F4F-82B8-0EDEB09C0CEC}" srcOrd="0" destOrd="0" presId="urn:microsoft.com/office/officeart/2005/8/layout/vList2"/>
    <dgm:cxn modelId="{BF3E1309-A18C-B840-8D19-043AA921D7B4}" type="presParOf" srcId="{BF62543D-B647-B043-B5A1-C244993A45CA}" destId="{0A541069-C570-C846-9389-271D22C0FE22}" srcOrd="1" destOrd="0" presId="urn:microsoft.com/office/officeart/2005/8/layout/vList2"/>
    <dgm:cxn modelId="{B60F0E5D-DD44-C945-9570-FBF0853B5C44}" type="presParOf" srcId="{BF62543D-B647-B043-B5A1-C244993A45CA}" destId="{914B330F-AFAE-4D48-99FD-45469ED80801}" srcOrd="2" destOrd="0" presId="urn:microsoft.com/office/officeart/2005/8/layout/vList2"/>
    <dgm:cxn modelId="{01B2D3AF-CC52-1548-9B28-FA4E921B0EB5}" type="presParOf" srcId="{BF62543D-B647-B043-B5A1-C244993A45CA}" destId="{589ABA8A-449B-784B-8A1D-B2E556B71B49}" srcOrd="3" destOrd="0" presId="urn:microsoft.com/office/officeart/2005/8/layout/vList2"/>
    <dgm:cxn modelId="{B67D1CEF-02E3-BE4A-976F-179D05AEC5F9}" type="presParOf" srcId="{BF62543D-B647-B043-B5A1-C244993A45CA}" destId="{16102B20-6580-A847-954F-EA88AE617CA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358A2E-F7A8-47A7-937A-189AF3FC05D0}" type="doc">
      <dgm:prSet loTypeId="urn:microsoft.com/office/officeart/2008/layout/LinedList" loCatId="list" qsTypeId="urn:microsoft.com/office/officeart/2005/8/quickstyle/simple1" qsCatId="simple" csTypeId="urn:microsoft.com/office/officeart/2005/8/colors/accent4_2" csCatId="accent4"/>
      <dgm:spPr/>
      <dgm:t>
        <a:bodyPr/>
        <a:lstStyle/>
        <a:p>
          <a:endParaRPr lang="en-US"/>
        </a:p>
      </dgm:t>
    </dgm:pt>
    <dgm:pt modelId="{593FC223-D3B2-4AC7-86F6-241D69B8C180}">
      <dgm:prSet/>
      <dgm:spPr/>
      <dgm:t>
        <a:bodyPr/>
        <a:lstStyle/>
        <a:p>
          <a:r>
            <a:rPr lang="en-US"/>
            <a:t>Matematikte '=' sembolü eşitlik anlamına gelirken, programlamada atama anlamında kullanılır.</a:t>
          </a:r>
        </a:p>
      </dgm:t>
    </dgm:pt>
    <dgm:pt modelId="{F109C8F8-0822-4E0F-8DDC-4327E6AAEE4E}" type="parTrans" cxnId="{1A166CE8-816B-41EA-AE93-BF2DCB0E1986}">
      <dgm:prSet/>
      <dgm:spPr/>
      <dgm:t>
        <a:bodyPr/>
        <a:lstStyle/>
        <a:p>
          <a:endParaRPr lang="en-US"/>
        </a:p>
      </dgm:t>
    </dgm:pt>
    <dgm:pt modelId="{860CC2AA-1C52-4B81-9BC7-7B73081B1BC7}" type="sibTrans" cxnId="{1A166CE8-816B-41EA-AE93-BF2DCB0E1986}">
      <dgm:prSet/>
      <dgm:spPr/>
      <dgm:t>
        <a:bodyPr/>
        <a:lstStyle/>
        <a:p>
          <a:endParaRPr lang="en-US"/>
        </a:p>
      </dgm:t>
    </dgm:pt>
    <dgm:pt modelId="{19B15BF7-55B9-4DC5-BDC6-DA0AAFF66CC2}">
      <dgm:prSet/>
      <dgm:spPr/>
      <dgm:t>
        <a:bodyPr/>
        <a:lstStyle/>
        <a:p>
          <a:r>
            <a:rPr lang="en-US"/>
            <a:t>- Örnek: x = 5 ifadesi, 'x’i 5’e eşitle' anlamına gelir.</a:t>
          </a:r>
        </a:p>
      </dgm:t>
    </dgm:pt>
    <dgm:pt modelId="{64F2AB13-41C0-41EE-BF78-91533505E4D2}" type="parTrans" cxnId="{F89D2F94-6769-4A98-AFDC-D434680C3DA0}">
      <dgm:prSet/>
      <dgm:spPr/>
      <dgm:t>
        <a:bodyPr/>
        <a:lstStyle/>
        <a:p>
          <a:endParaRPr lang="en-US"/>
        </a:p>
      </dgm:t>
    </dgm:pt>
    <dgm:pt modelId="{34561DD6-F6DA-4498-BEE4-F09802DEFADA}" type="sibTrans" cxnId="{F89D2F94-6769-4A98-AFDC-D434680C3DA0}">
      <dgm:prSet/>
      <dgm:spPr/>
      <dgm:t>
        <a:bodyPr/>
        <a:lstStyle/>
        <a:p>
          <a:endParaRPr lang="en-US"/>
        </a:p>
      </dgm:t>
    </dgm:pt>
    <dgm:pt modelId="{B43E694C-3E97-48B0-8B1F-CD43557D1681}">
      <dgm:prSet/>
      <dgm:spPr/>
      <dgm:t>
        <a:bodyPr/>
        <a:lstStyle/>
        <a:p>
          <a:r>
            <a:rPr lang="en-US"/>
            <a:t>- Ek olarak '==' karşılaştırma operatörü örneği.</a:t>
          </a:r>
        </a:p>
      </dgm:t>
    </dgm:pt>
    <dgm:pt modelId="{65E00489-F803-4617-90C1-870D0CF07D12}" type="parTrans" cxnId="{49A53C35-8124-4C65-B3AD-CB476E37A038}">
      <dgm:prSet/>
      <dgm:spPr/>
      <dgm:t>
        <a:bodyPr/>
        <a:lstStyle/>
        <a:p>
          <a:endParaRPr lang="en-US"/>
        </a:p>
      </dgm:t>
    </dgm:pt>
    <dgm:pt modelId="{E1C01C63-66AF-47B4-8274-248E6CCB19A5}" type="sibTrans" cxnId="{49A53C35-8124-4C65-B3AD-CB476E37A038}">
      <dgm:prSet/>
      <dgm:spPr/>
      <dgm:t>
        <a:bodyPr/>
        <a:lstStyle/>
        <a:p>
          <a:endParaRPr lang="en-US"/>
        </a:p>
      </dgm:t>
    </dgm:pt>
    <dgm:pt modelId="{94CD3E99-DE46-2A45-8E0D-F2ABB8C197AE}" type="pres">
      <dgm:prSet presAssocID="{CD358A2E-F7A8-47A7-937A-189AF3FC05D0}" presName="vert0" presStyleCnt="0">
        <dgm:presLayoutVars>
          <dgm:dir/>
          <dgm:animOne val="branch"/>
          <dgm:animLvl val="lvl"/>
        </dgm:presLayoutVars>
      </dgm:prSet>
      <dgm:spPr/>
    </dgm:pt>
    <dgm:pt modelId="{46F6C913-70C6-1042-B074-038C5BB44982}" type="pres">
      <dgm:prSet presAssocID="{593FC223-D3B2-4AC7-86F6-241D69B8C180}" presName="thickLine" presStyleLbl="alignNode1" presStyleIdx="0" presStyleCnt="3"/>
      <dgm:spPr/>
    </dgm:pt>
    <dgm:pt modelId="{369AB29A-0BBD-144A-B959-D1D6D441A1F9}" type="pres">
      <dgm:prSet presAssocID="{593FC223-D3B2-4AC7-86F6-241D69B8C180}" presName="horz1" presStyleCnt="0"/>
      <dgm:spPr/>
    </dgm:pt>
    <dgm:pt modelId="{8D0208A3-8D50-DF49-9D17-2F383DED38D5}" type="pres">
      <dgm:prSet presAssocID="{593FC223-D3B2-4AC7-86F6-241D69B8C180}" presName="tx1" presStyleLbl="revTx" presStyleIdx="0" presStyleCnt="3"/>
      <dgm:spPr/>
    </dgm:pt>
    <dgm:pt modelId="{D548AB68-F4C1-244D-9676-03742776008D}" type="pres">
      <dgm:prSet presAssocID="{593FC223-D3B2-4AC7-86F6-241D69B8C180}" presName="vert1" presStyleCnt="0"/>
      <dgm:spPr/>
    </dgm:pt>
    <dgm:pt modelId="{6BD7872F-34FE-D541-B9E8-FC504C30FA79}" type="pres">
      <dgm:prSet presAssocID="{19B15BF7-55B9-4DC5-BDC6-DA0AAFF66CC2}" presName="thickLine" presStyleLbl="alignNode1" presStyleIdx="1" presStyleCnt="3"/>
      <dgm:spPr/>
    </dgm:pt>
    <dgm:pt modelId="{BDA13304-A5C5-5349-8C21-72E29E5323AF}" type="pres">
      <dgm:prSet presAssocID="{19B15BF7-55B9-4DC5-BDC6-DA0AAFF66CC2}" presName="horz1" presStyleCnt="0"/>
      <dgm:spPr/>
    </dgm:pt>
    <dgm:pt modelId="{D51C6D0A-E4C2-7546-B2AC-F2D463168AB6}" type="pres">
      <dgm:prSet presAssocID="{19B15BF7-55B9-4DC5-BDC6-DA0AAFF66CC2}" presName="tx1" presStyleLbl="revTx" presStyleIdx="1" presStyleCnt="3"/>
      <dgm:spPr/>
    </dgm:pt>
    <dgm:pt modelId="{E40AE650-CA0F-474C-8B78-D1666EB5B2BB}" type="pres">
      <dgm:prSet presAssocID="{19B15BF7-55B9-4DC5-BDC6-DA0AAFF66CC2}" presName="vert1" presStyleCnt="0"/>
      <dgm:spPr/>
    </dgm:pt>
    <dgm:pt modelId="{A0A7BEFD-B1BF-7249-90D4-21C7AF1D9473}" type="pres">
      <dgm:prSet presAssocID="{B43E694C-3E97-48B0-8B1F-CD43557D1681}" presName="thickLine" presStyleLbl="alignNode1" presStyleIdx="2" presStyleCnt="3"/>
      <dgm:spPr/>
    </dgm:pt>
    <dgm:pt modelId="{CAB7C902-11BE-B742-A2E3-3701A9AE3C0D}" type="pres">
      <dgm:prSet presAssocID="{B43E694C-3E97-48B0-8B1F-CD43557D1681}" presName="horz1" presStyleCnt="0"/>
      <dgm:spPr/>
    </dgm:pt>
    <dgm:pt modelId="{7B82022C-90B9-5E46-8789-FDC0B4147E7E}" type="pres">
      <dgm:prSet presAssocID="{B43E694C-3E97-48B0-8B1F-CD43557D1681}" presName="tx1" presStyleLbl="revTx" presStyleIdx="2" presStyleCnt="3"/>
      <dgm:spPr/>
    </dgm:pt>
    <dgm:pt modelId="{B16819D0-CEA7-BA46-84DD-125ACD5B42BA}" type="pres">
      <dgm:prSet presAssocID="{B43E694C-3E97-48B0-8B1F-CD43557D1681}" presName="vert1" presStyleCnt="0"/>
      <dgm:spPr/>
    </dgm:pt>
  </dgm:ptLst>
  <dgm:cxnLst>
    <dgm:cxn modelId="{00218D1B-5804-D842-98D3-FEC0ACB2244B}" type="presOf" srcId="{19B15BF7-55B9-4DC5-BDC6-DA0AAFF66CC2}" destId="{D51C6D0A-E4C2-7546-B2AC-F2D463168AB6}" srcOrd="0" destOrd="0" presId="urn:microsoft.com/office/officeart/2008/layout/LinedList"/>
    <dgm:cxn modelId="{49A53C35-8124-4C65-B3AD-CB476E37A038}" srcId="{CD358A2E-F7A8-47A7-937A-189AF3FC05D0}" destId="{B43E694C-3E97-48B0-8B1F-CD43557D1681}" srcOrd="2" destOrd="0" parTransId="{65E00489-F803-4617-90C1-870D0CF07D12}" sibTransId="{E1C01C63-66AF-47B4-8274-248E6CCB19A5}"/>
    <dgm:cxn modelId="{898D7F57-3405-BD4F-8A4E-F1A3E8F5A6CC}" type="presOf" srcId="{B43E694C-3E97-48B0-8B1F-CD43557D1681}" destId="{7B82022C-90B9-5E46-8789-FDC0B4147E7E}" srcOrd="0" destOrd="0" presId="urn:microsoft.com/office/officeart/2008/layout/LinedList"/>
    <dgm:cxn modelId="{172AA771-E0CC-F84F-BD94-765AB96F6513}" type="presOf" srcId="{593FC223-D3B2-4AC7-86F6-241D69B8C180}" destId="{8D0208A3-8D50-DF49-9D17-2F383DED38D5}" srcOrd="0" destOrd="0" presId="urn:microsoft.com/office/officeart/2008/layout/LinedList"/>
    <dgm:cxn modelId="{F89D2F94-6769-4A98-AFDC-D434680C3DA0}" srcId="{CD358A2E-F7A8-47A7-937A-189AF3FC05D0}" destId="{19B15BF7-55B9-4DC5-BDC6-DA0AAFF66CC2}" srcOrd="1" destOrd="0" parTransId="{64F2AB13-41C0-41EE-BF78-91533505E4D2}" sibTransId="{34561DD6-F6DA-4498-BEE4-F09802DEFADA}"/>
    <dgm:cxn modelId="{1A166CE8-816B-41EA-AE93-BF2DCB0E1986}" srcId="{CD358A2E-F7A8-47A7-937A-189AF3FC05D0}" destId="{593FC223-D3B2-4AC7-86F6-241D69B8C180}" srcOrd="0" destOrd="0" parTransId="{F109C8F8-0822-4E0F-8DDC-4327E6AAEE4E}" sibTransId="{860CC2AA-1C52-4B81-9BC7-7B73081B1BC7}"/>
    <dgm:cxn modelId="{BFD084EF-7A6C-2C4A-9CF6-9BA6C6429153}" type="presOf" srcId="{CD358A2E-F7A8-47A7-937A-189AF3FC05D0}" destId="{94CD3E99-DE46-2A45-8E0D-F2ABB8C197AE}" srcOrd="0" destOrd="0" presId="urn:microsoft.com/office/officeart/2008/layout/LinedList"/>
    <dgm:cxn modelId="{CED74DBC-9E30-8D47-A527-EA504DDB7E34}" type="presParOf" srcId="{94CD3E99-DE46-2A45-8E0D-F2ABB8C197AE}" destId="{46F6C913-70C6-1042-B074-038C5BB44982}" srcOrd="0" destOrd="0" presId="urn:microsoft.com/office/officeart/2008/layout/LinedList"/>
    <dgm:cxn modelId="{B9C1C94F-1FB3-B643-BA9F-96558457BE93}" type="presParOf" srcId="{94CD3E99-DE46-2A45-8E0D-F2ABB8C197AE}" destId="{369AB29A-0BBD-144A-B959-D1D6D441A1F9}" srcOrd="1" destOrd="0" presId="urn:microsoft.com/office/officeart/2008/layout/LinedList"/>
    <dgm:cxn modelId="{9CB95A77-8342-4B4A-B72A-182340E1B793}" type="presParOf" srcId="{369AB29A-0BBD-144A-B959-D1D6D441A1F9}" destId="{8D0208A3-8D50-DF49-9D17-2F383DED38D5}" srcOrd="0" destOrd="0" presId="urn:microsoft.com/office/officeart/2008/layout/LinedList"/>
    <dgm:cxn modelId="{1A08795F-5F0B-D947-9B0E-5B534C9FD819}" type="presParOf" srcId="{369AB29A-0BBD-144A-B959-D1D6D441A1F9}" destId="{D548AB68-F4C1-244D-9676-03742776008D}" srcOrd="1" destOrd="0" presId="urn:microsoft.com/office/officeart/2008/layout/LinedList"/>
    <dgm:cxn modelId="{75F22FF9-D50D-7A42-B1F3-B55C7C6CBFFB}" type="presParOf" srcId="{94CD3E99-DE46-2A45-8E0D-F2ABB8C197AE}" destId="{6BD7872F-34FE-D541-B9E8-FC504C30FA79}" srcOrd="2" destOrd="0" presId="urn:microsoft.com/office/officeart/2008/layout/LinedList"/>
    <dgm:cxn modelId="{A457D597-05F2-064D-8EAC-304ACC4B99B6}" type="presParOf" srcId="{94CD3E99-DE46-2A45-8E0D-F2ABB8C197AE}" destId="{BDA13304-A5C5-5349-8C21-72E29E5323AF}" srcOrd="3" destOrd="0" presId="urn:microsoft.com/office/officeart/2008/layout/LinedList"/>
    <dgm:cxn modelId="{5E519F39-FFDA-D640-AA26-34DFC3BF751D}" type="presParOf" srcId="{BDA13304-A5C5-5349-8C21-72E29E5323AF}" destId="{D51C6D0A-E4C2-7546-B2AC-F2D463168AB6}" srcOrd="0" destOrd="0" presId="urn:microsoft.com/office/officeart/2008/layout/LinedList"/>
    <dgm:cxn modelId="{8C940455-B37E-7241-99DC-657C8EF6AAAD}" type="presParOf" srcId="{BDA13304-A5C5-5349-8C21-72E29E5323AF}" destId="{E40AE650-CA0F-474C-8B78-D1666EB5B2BB}" srcOrd="1" destOrd="0" presId="urn:microsoft.com/office/officeart/2008/layout/LinedList"/>
    <dgm:cxn modelId="{5A2CE4D7-6768-3E4B-B381-60B4C2FBA84A}" type="presParOf" srcId="{94CD3E99-DE46-2A45-8E0D-F2ABB8C197AE}" destId="{A0A7BEFD-B1BF-7249-90D4-21C7AF1D9473}" srcOrd="4" destOrd="0" presId="urn:microsoft.com/office/officeart/2008/layout/LinedList"/>
    <dgm:cxn modelId="{450D6720-BA06-BE4D-9FB8-19EEA22AE135}" type="presParOf" srcId="{94CD3E99-DE46-2A45-8E0D-F2ABB8C197AE}" destId="{CAB7C902-11BE-B742-A2E3-3701A9AE3C0D}" srcOrd="5" destOrd="0" presId="urn:microsoft.com/office/officeart/2008/layout/LinedList"/>
    <dgm:cxn modelId="{FCBE1558-AA14-BF4B-B87E-CFFF6B6DED4F}" type="presParOf" srcId="{CAB7C902-11BE-B742-A2E3-3701A9AE3C0D}" destId="{7B82022C-90B9-5E46-8789-FDC0B4147E7E}" srcOrd="0" destOrd="0" presId="urn:microsoft.com/office/officeart/2008/layout/LinedList"/>
    <dgm:cxn modelId="{37BC65E3-19EA-3549-BAE7-C3BA7594A8DC}" type="presParOf" srcId="{CAB7C902-11BE-B742-A2E3-3701A9AE3C0D}" destId="{B16819D0-CEA7-BA46-84DD-125ACD5B42B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3A64A0-2ADC-4BB1-89B2-5523E333802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0BA70A61-81A5-4EB0-87B6-5C2EE9104087}">
      <dgm:prSet/>
      <dgm:spPr/>
      <dgm:t>
        <a:bodyPr/>
        <a:lstStyle/>
        <a:p>
          <a:r>
            <a:rPr lang="en-US"/>
            <a:t>Farklı programlama dillerinde aynı sembolün farklı anlamlar ifade etmesi.</a:t>
          </a:r>
        </a:p>
      </dgm:t>
    </dgm:pt>
    <dgm:pt modelId="{8B8CBE6B-1776-4B84-8804-A31683985B45}" type="parTrans" cxnId="{957C7CED-D9D0-47C1-AC4C-8150DFBD17A2}">
      <dgm:prSet/>
      <dgm:spPr/>
      <dgm:t>
        <a:bodyPr/>
        <a:lstStyle/>
        <a:p>
          <a:endParaRPr lang="en-US"/>
        </a:p>
      </dgm:t>
    </dgm:pt>
    <dgm:pt modelId="{AAA3AD98-69BC-4952-B08D-B8F3CC3FBC97}" type="sibTrans" cxnId="{957C7CED-D9D0-47C1-AC4C-8150DFBD17A2}">
      <dgm:prSet/>
      <dgm:spPr/>
      <dgm:t>
        <a:bodyPr/>
        <a:lstStyle/>
        <a:p>
          <a:endParaRPr lang="en-US"/>
        </a:p>
      </dgm:t>
    </dgm:pt>
    <dgm:pt modelId="{D8273925-1514-441A-8F49-824089AB2FED}">
      <dgm:prSet/>
      <dgm:spPr/>
      <dgm:t>
        <a:bodyPr/>
        <a:lstStyle/>
        <a:p>
          <a:r>
            <a:rPr lang="en-US"/>
            <a:t>- Örnekler: '==' operatörü Python ve JavaScript’te aynı ama '===' yalnızca JavaScript’te mevcut.</a:t>
          </a:r>
        </a:p>
      </dgm:t>
    </dgm:pt>
    <dgm:pt modelId="{2BAE44ED-DCEA-43E9-BCC0-3B89D1E90705}" type="parTrans" cxnId="{66748053-52A4-46A6-8F36-08B9E0111776}">
      <dgm:prSet/>
      <dgm:spPr/>
      <dgm:t>
        <a:bodyPr/>
        <a:lstStyle/>
        <a:p>
          <a:endParaRPr lang="en-US"/>
        </a:p>
      </dgm:t>
    </dgm:pt>
    <dgm:pt modelId="{4439C973-60F2-46AF-A4C8-5985E5386698}" type="sibTrans" cxnId="{66748053-52A4-46A6-8F36-08B9E0111776}">
      <dgm:prSet/>
      <dgm:spPr/>
      <dgm:t>
        <a:bodyPr/>
        <a:lstStyle/>
        <a:p>
          <a:endParaRPr lang="en-US"/>
        </a:p>
      </dgm:t>
    </dgm:pt>
    <dgm:pt modelId="{9B3DE6DA-3BE5-0C4B-A2A2-A45F05941A8C}" type="pres">
      <dgm:prSet presAssocID="{253A64A0-2ADC-4BB1-89B2-5523E3338029}" presName="linear" presStyleCnt="0">
        <dgm:presLayoutVars>
          <dgm:animLvl val="lvl"/>
          <dgm:resizeHandles val="exact"/>
        </dgm:presLayoutVars>
      </dgm:prSet>
      <dgm:spPr/>
    </dgm:pt>
    <dgm:pt modelId="{5E7DFFF3-1DB4-5543-A4EC-ADB86D5B04A9}" type="pres">
      <dgm:prSet presAssocID="{0BA70A61-81A5-4EB0-87B6-5C2EE9104087}" presName="parentText" presStyleLbl="node1" presStyleIdx="0" presStyleCnt="2">
        <dgm:presLayoutVars>
          <dgm:chMax val="0"/>
          <dgm:bulletEnabled val="1"/>
        </dgm:presLayoutVars>
      </dgm:prSet>
      <dgm:spPr/>
    </dgm:pt>
    <dgm:pt modelId="{DF902960-4B34-F246-B773-518E490395F0}" type="pres">
      <dgm:prSet presAssocID="{AAA3AD98-69BC-4952-B08D-B8F3CC3FBC97}" presName="spacer" presStyleCnt="0"/>
      <dgm:spPr/>
    </dgm:pt>
    <dgm:pt modelId="{CD9437E1-7CDF-6F47-86BD-1F014EF940CD}" type="pres">
      <dgm:prSet presAssocID="{D8273925-1514-441A-8F49-824089AB2FED}" presName="parentText" presStyleLbl="node1" presStyleIdx="1" presStyleCnt="2">
        <dgm:presLayoutVars>
          <dgm:chMax val="0"/>
          <dgm:bulletEnabled val="1"/>
        </dgm:presLayoutVars>
      </dgm:prSet>
      <dgm:spPr/>
    </dgm:pt>
  </dgm:ptLst>
  <dgm:cxnLst>
    <dgm:cxn modelId="{66748053-52A4-46A6-8F36-08B9E0111776}" srcId="{253A64A0-2ADC-4BB1-89B2-5523E3338029}" destId="{D8273925-1514-441A-8F49-824089AB2FED}" srcOrd="1" destOrd="0" parTransId="{2BAE44ED-DCEA-43E9-BCC0-3B89D1E90705}" sibTransId="{4439C973-60F2-46AF-A4C8-5985E5386698}"/>
    <dgm:cxn modelId="{32AFB587-7953-F345-B8A7-9B0847B56E52}" type="presOf" srcId="{253A64A0-2ADC-4BB1-89B2-5523E3338029}" destId="{9B3DE6DA-3BE5-0C4B-A2A2-A45F05941A8C}" srcOrd="0" destOrd="0" presId="urn:microsoft.com/office/officeart/2005/8/layout/vList2"/>
    <dgm:cxn modelId="{9DD218D2-7A66-134B-A52A-A677BAD78A38}" type="presOf" srcId="{0BA70A61-81A5-4EB0-87B6-5C2EE9104087}" destId="{5E7DFFF3-1DB4-5543-A4EC-ADB86D5B04A9}" srcOrd="0" destOrd="0" presId="urn:microsoft.com/office/officeart/2005/8/layout/vList2"/>
    <dgm:cxn modelId="{7F5688DD-A9A9-034A-9C36-849D194AF693}" type="presOf" srcId="{D8273925-1514-441A-8F49-824089AB2FED}" destId="{CD9437E1-7CDF-6F47-86BD-1F014EF940CD}" srcOrd="0" destOrd="0" presId="urn:microsoft.com/office/officeart/2005/8/layout/vList2"/>
    <dgm:cxn modelId="{957C7CED-D9D0-47C1-AC4C-8150DFBD17A2}" srcId="{253A64A0-2ADC-4BB1-89B2-5523E3338029}" destId="{0BA70A61-81A5-4EB0-87B6-5C2EE9104087}" srcOrd="0" destOrd="0" parTransId="{8B8CBE6B-1776-4B84-8804-A31683985B45}" sibTransId="{AAA3AD98-69BC-4952-B08D-B8F3CC3FBC97}"/>
    <dgm:cxn modelId="{60564A08-7632-EF41-A1B1-3B5C5F622056}" type="presParOf" srcId="{9B3DE6DA-3BE5-0C4B-A2A2-A45F05941A8C}" destId="{5E7DFFF3-1DB4-5543-A4EC-ADB86D5B04A9}" srcOrd="0" destOrd="0" presId="urn:microsoft.com/office/officeart/2005/8/layout/vList2"/>
    <dgm:cxn modelId="{D2900983-73DA-4E4B-9589-847B4B170140}" type="presParOf" srcId="{9B3DE6DA-3BE5-0C4B-A2A2-A45F05941A8C}" destId="{DF902960-4B34-F246-B773-518E490395F0}" srcOrd="1" destOrd="0" presId="urn:microsoft.com/office/officeart/2005/8/layout/vList2"/>
    <dgm:cxn modelId="{74DE022E-6299-C14F-A391-2C8B6FF3258E}" type="presParOf" srcId="{9B3DE6DA-3BE5-0C4B-A2A2-A45F05941A8C}" destId="{CD9437E1-7CDF-6F47-86BD-1F014EF940C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701BFB-5EF4-428C-8A7D-A5AB1BD9BCB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EA26540A-13B9-447F-B334-1D4123DE9808}">
      <dgm:prSet/>
      <dgm:spPr/>
      <dgm:t>
        <a:bodyPr/>
        <a:lstStyle/>
        <a:p>
          <a:r>
            <a:rPr lang="en-US"/>
            <a:t>Her programlama dilinin kendi veri türü yapısı vardır.</a:t>
          </a:r>
        </a:p>
      </dgm:t>
    </dgm:pt>
    <dgm:pt modelId="{E2C143A8-0EE7-4499-B27D-482C2866B9D7}" type="parTrans" cxnId="{3A6B7AD0-E570-469C-A858-3B11FA2AD17C}">
      <dgm:prSet/>
      <dgm:spPr/>
      <dgm:t>
        <a:bodyPr/>
        <a:lstStyle/>
        <a:p>
          <a:endParaRPr lang="en-US"/>
        </a:p>
      </dgm:t>
    </dgm:pt>
    <dgm:pt modelId="{BD0CF880-6721-4D32-9EC2-88EB19A41E76}" type="sibTrans" cxnId="{3A6B7AD0-E570-469C-A858-3B11FA2AD17C}">
      <dgm:prSet/>
      <dgm:spPr/>
      <dgm:t>
        <a:bodyPr/>
        <a:lstStyle/>
        <a:p>
          <a:endParaRPr lang="en-US"/>
        </a:p>
      </dgm:t>
    </dgm:pt>
    <dgm:pt modelId="{67CEB84F-991C-4F20-9AC3-28F7D5A09853}">
      <dgm:prSet/>
      <dgm:spPr/>
      <dgm:t>
        <a:bodyPr/>
        <a:lstStyle/>
        <a:p>
          <a:r>
            <a:rPr lang="en-US"/>
            <a:t>- Örnekler: Python’da int, float, str; Java’da int, double, String.</a:t>
          </a:r>
        </a:p>
      </dgm:t>
    </dgm:pt>
    <dgm:pt modelId="{80E53BCA-150A-4E05-8CC9-6BEC52E7A9CD}" type="parTrans" cxnId="{3A9376AF-5A19-4471-9525-DFE5A84E15AC}">
      <dgm:prSet/>
      <dgm:spPr/>
      <dgm:t>
        <a:bodyPr/>
        <a:lstStyle/>
        <a:p>
          <a:endParaRPr lang="en-US"/>
        </a:p>
      </dgm:t>
    </dgm:pt>
    <dgm:pt modelId="{9ACD8DF1-58ED-4686-871D-4393A68B024D}" type="sibTrans" cxnId="{3A9376AF-5A19-4471-9525-DFE5A84E15AC}">
      <dgm:prSet/>
      <dgm:spPr/>
      <dgm:t>
        <a:bodyPr/>
        <a:lstStyle/>
        <a:p>
          <a:endParaRPr lang="en-US"/>
        </a:p>
      </dgm:t>
    </dgm:pt>
    <dgm:pt modelId="{2F71391D-B646-2745-A2FC-22660AB0AB7A}" type="pres">
      <dgm:prSet presAssocID="{BB701BFB-5EF4-428C-8A7D-A5AB1BD9BCBC}" presName="linear" presStyleCnt="0">
        <dgm:presLayoutVars>
          <dgm:animLvl val="lvl"/>
          <dgm:resizeHandles val="exact"/>
        </dgm:presLayoutVars>
      </dgm:prSet>
      <dgm:spPr/>
    </dgm:pt>
    <dgm:pt modelId="{A15DA8D3-DE8C-5A43-8B9F-26022F8E9AA7}" type="pres">
      <dgm:prSet presAssocID="{EA26540A-13B9-447F-B334-1D4123DE9808}" presName="parentText" presStyleLbl="node1" presStyleIdx="0" presStyleCnt="2">
        <dgm:presLayoutVars>
          <dgm:chMax val="0"/>
          <dgm:bulletEnabled val="1"/>
        </dgm:presLayoutVars>
      </dgm:prSet>
      <dgm:spPr/>
    </dgm:pt>
    <dgm:pt modelId="{A8F57C3E-7A56-9345-8C05-39D5C1A9A13B}" type="pres">
      <dgm:prSet presAssocID="{BD0CF880-6721-4D32-9EC2-88EB19A41E76}" presName="spacer" presStyleCnt="0"/>
      <dgm:spPr/>
    </dgm:pt>
    <dgm:pt modelId="{3AF5AF9B-AD73-5C4F-A2AD-C1340EABE682}" type="pres">
      <dgm:prSet presAssocID="{67CEB84F-991C-4F20-9AC3-28F7D5A09853}" presName="parentText" presStyleLbl="node1" presStyleIdx="1" presStyleCnt="2">
        <dgm:presLayoutVars>
          <dgm:chMax val="0"/>
          <dgm:bulletEnabled val="1"/>
        </dgm:presLayoutVars>
      </dgm:prSet>
      <dgm:spPr/>
    </dgm:pt>
  </dgm:ptLst>
  <dgm:cxnLst>
    <dgm:cxn modelId="{342A2A27-087D-FB40-BBE0-174BE54E9548}" type="presOf" srcId="{BB701BFB-5EF4-428C-8A7D-A5AB1BD9BCBC}" destId="{2F71391D-B646-2745-A2FC-22660AB0AB7A}" srcOrd="0" destOrd="0" presId="urn:microsoft.com/office/officeart/2005/8/layout/vList2"/>
    <dgm:cxn modelId="{3C50E673-759B-FD44-B09E-66FA0A3D37FD}" type="presOf" srcId="{EA26540A-13B9-447F-B334-1D4123DE9808}" destId="{A15DA8D3-DE8C-5A43-8B9F-26022F8E9AA7}" srcOrd="0" destOrd="0" presId="urn:microsoft.com/office/officeart/2005/8/layout/vList2"/>
    <dgm:cxn modelId="{848BE980-50D1-5744-8935-295BC029EA53}" type="presOf" srcId="{67CEB84F-991C-4F20-9AC3-28F7D5A09853}" destId="{3AF5AF9B-AD73-5C4F-A2AD-C1340EABE682}" srcOrd="0" destOrd="0" presId="urn:microsoft.com/office/officeart/2005/8/layout/vList2"/>
    <dgm:cxn modelId="{3A9376AF-5A19-4471-9525-DFE5A84E15AC}" srcId="{BB701BFB-5EF4-428C-8A7D-A5AB1BD9BCBC}" destId="{67CEB84F-991C-4F20-9AC3-28F7D5A09853}" srcOrd="1" destOrd="0" parTransId="{80E53BCA-150A-4E05-8CC9-6BEC52E7A9CD}" sibTransId="{9ACD8DF1-58ED-4686-871D-4393A68B024D}"/>
    <dgm:cxn modelId="{3A6B7AD0-E570-469C-A858-3B11FA2AD17C}" srcId="{BB701BFB-5EF4-428C-8A7D-A5AB1BD9BCBC}" destId="{EA26540A-13B9-447F-B334-1D4123DE9808}" srcOrd="0" destOrd="0" parTransId="{E2C143A8-0EE7-4499-B27D-482C2866B9D7}" sibTransId="{BD0CF880-6721-4D32-9EC2-88EB19A41E76}"/>
    <dgm:cxn modelId="{E7C13016-58ED-F643-B83F-2EAC72F76FD7}" type="presParOf" srcId="{2F71391D-B646-2745-A2FC-22660AB0AB7A}" destId="{A15DA8D3-DE8C-5A43-8B9F-26022F8E9AA7}" srcOrd="0" destOrd="0" presId="urn:microsoft.com/office/officeart/2005/8/layout/vList2"/>
    <dgm:cxn modelId="{B2FED3DC-1BE9-7148-956C-9471B4C972CB}" type="presParOf" srcId="{2F71391D-B646-2745-A2FC-22660AB0AB7A}" destId="{A8F57C3E-7A56-9345-8C05-39D5C1A9A13B}" srcOrd="1" destOrd="0" presId="urn:microsoft.com/office/officeart/2005/8/layout/vList2"/>
    <dgm:cxn modelId="{CADFC95F-DD52-0342-999D-C65746996D4D}" type="presParOf" srcId="{2F71391D-B646-2745-A2FC-22660AB0AB7A}" destId="{3AF5AF9B-AD73-5C4F-A2AD-C1340EABE68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A0301C-20E9-436D-BAF3-781872A0CB6F}"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E3BCE232-A933-47FA-A75F-FA473F8785BD}">
      <dgm:prSet/>
      <dgm:spPr/>
      <dgm:t>
        <a:bodyPr/>
        <a:lstStyle/>
        <a:p>
          <a:r>
            <a:rPr lang="en-US"/>
            <a:t>Verinin programda hangi amaçla kullanılacağını belirlemek önemlidir.</a:t>
          </a:r>
        </a:p>
      </dgm:t>
    </dgm:pt>
    <dgm:pt modelId="{7A2232E7-690A-4B22-A751-EA98C7B249DA}" type="parTrans" cxnId="{1AC7B448-B482-43D4-8444-6DE65D27CEED}">
      <dgm:prSet/>
      <dgm:spPr/>
      <dgm:t>
        <a:bodyPr/>
        <a:lstStyle/>
        <a:p>
          <a:endParaRPr lang="en-US"/>
        </a:p>
      </dgm:t>
    </dgm:pt>
    <dgm:pt modelId="{7F9A3413-F0C3-403F-9148-613932A363F3}" type="sibTrans" cxnId="{1AC7B448-B482-43D4-8444-6DE65D27CEED}">
      <dgm:prSet/>
      <dgm:spPr/>
      <dgm:t>
        <a:bodyPr/>
        <a:lstStyle/>
        <a:p>
          <a:endParaRPr lang="en-US"/>
        </a:p>
      </dgm:t>
    </dgm:pt>
    <dgm:pt modelId="{3AD89075-F7E7-4C6D-9078-C3106A688134}">
      <dgm:prSet/>
      <dgm:spPr/>
      <dgm:t>
        <a:bodyPr/>
        <a:lstStyle/>
        <a:p>
          <a:r>
            <a:rPr lang="en-US"/>
            <a:t>- Aynı veri farklı durumlarda farklı veri türü olarak tanımlanabilir.</a:t>
          </a:r>
        </a:p>
      </dgm:t>
    </dgm:pt>
    <dgm:pt modelId="{E4CE1CAF-EE32-42BD-8E49-19D7B2B7A666}" type="parTrans" cxnId="{D593CADD-3A91-4D97-B5BE-EA4CE2369935}">
      <dgm:prSet/>
      <dgm:spPr/>
      <dgm:t>
        <a:bodyPr/>
        <a:lstStyle/>
        <a:p>
          <a:endParaRPr lang="en-US"/>
        </a:p>
      </dgm:t>
    </dgm:pt>
    <dgm:pt modelId="{4EA13458-8932-41BD-8ACE-169377BEF6F3}" type="sibTrans" cxnId="{D593CADD-3A91-4D97-B5BE-EA4CE2369935}">
      <dgm:prSet/>
      <dgm:spPr/>
      <dgm:t>
        <a:bodyPr/>
        <a:lstStyle/>
        <a:p>
          <a:endParaRPr lang="en-US"/>
        </a:p>
      </dgm:t>
    </dgm:pt>
    <dgm:pt modelId="{2FFF8D1E-1330-4E8A-9739-68FE45CAF4B4}">
      <dgm:prSet/>
      <dgm:spPr/>
      <dgm:t>
        <a:bodyPr/>
        <a:lstStyle/>
        <a:p>
          <a:r>
            <a:rPr lang="en-US"/>
            <a:t>- Örnek: 5 sayısı yaş olarak tamsayı (integer), fiyat olarak ondalıklı sayı (float).</a:t>
          </a:r>
        </a:p>
      </dgm:t>
    </dgm:pt>
    <dgm:pt modelId="{031D1FEE-34D8-4E24-8E86-322ED0668E36}" type="parTrans" cxnId="{21123735-5760-4786-9B55-9574DCAAD553}">
      <dgm:prSet/>
      <dgm:spPr/>
      <dgm:t>
        <a:bodyPr/>
        <a:lstStyle/>
        <a:p>
          <a:endParaRPr lang="en-US"/>
        </a:p>
      </dgm:t>
    </dgm:pt>
    <dgm:pt modelId="{9A42253D-54A2-4726-8860-17001753F7E7}" type="sibTrans" cxnId="{21123735-5760-4786-9B55-9574DCAAD553}">
      <dgm:prSet/>
      <dgm:spPr/>
      <dgm:t>
        <a:bodyPr/>
        <a:lstStyle/>
        <a:p>
          <a:endParaRPr lang="en-US"/>
        </a:p>
      </dgm:t>
    </dgm:pt>
    <dgm:pt modelId="{E05F173F-FA08-0B4F-A32B-467265743E8D}" type="pres">
      <dgm:prSet presAssocID="{84A0301C-20E9-436D-BAF3-781872A0CB6F}" presName="linear" presStyleCnt="0">
        <dgm:presLayoutVars>
          <dgm:animLvl val="lvl"/>
          <dgm:resizeHandles val="exact"/>
        </dgm:presLayoutVars>
      </dgm:prSet>
      <dgm:spPr/>
    </dgm:pt>
    <dgm:pt modelId="{2FA24C92-E23B-C042-9E8D-67F2C8D84B1F}" type="pres">
      <dgm:prSet presAssocID="{E3BCE232-A933-47FA-A75F-FA473F8785BD}" presName="parentText" presStyleLbl="node1" presStyleIdx="0" presStyleCnt="3">
        <dgm:presLayoutVars>
          <dgm:chMax val="0"/>
          <dgm:bulletEnabled val="1"/>
        </dgm:presLayoutVars>
      </dgm:prSet>
      <dgm:spPr/>
    </dgm:pt>
    <dgm:pt modelId="{F4F1DCC5-BD16-4D4A-B1E3-FBC14DB94202}" type="pres">
      <dgm:prSet presAssocID="{7F9A3413-F0C3-403F-9148-613932A363F3}" presName="spacer" presStyleCnt="0"/>
      <dgm:spPr/>
    </dgm:pt>
    <dgm:pt modelId="{B3EC16E7-D783-0440-8B95-7D48C237BD38}" type="pres">
      <dgm:prSet presAssocID="{3AD89075-F7E7-4C6D-9078-C3106A688134}" presName="parentText" presStyleLbl="node1" presStyleIdx="1" presStyleCnt="3">
        <dgm:presLayoutVars>
          <dgm:chMax val="0"/>
          <dgm:bulletEnabled val="1"/>
        </dgm:presLayoutVars>
      </dgm:prSet>
      <dgm:spPr/>
    </dgm:pt>
    <dgm:pt modelId="{D054CCE0-1D36-8A4B-ACDF-2803035E9020}" type="pres">
      <dgm:prSet presAssocID="{4EA13458-8932-41BD-8ACE-169377BEF6F3}" presName="spacer" presStyleCnt="0"/>
      <dgm:spPr/>
    </dgm:pt>
    <dgm:pt modelId="{351F514B-AE65-9F4B-BC83-9C0B10BBAC0A}" type="pres">
      <dgm:prSet presAssocID="{2FFF8D1E-1330-4E8A-9739-68FE45CAF4B4}" presName="parentText" presStyleLbl="node1" presStyleIdx="2" presStyleCnt="3">
        <dgm:presLayoutVars>
          <dgm:chMax val="0"/>
          <dgm:bulletEnabled val="1"/>
        </dgm:presLayoutVars>
      </dgm:prSet>
      <dgm:spPr/>
    </dgm:pt>
  </dgm:ptLst>
  <dgm:cxnLst>
    <dgm:cxn modelId="{D03E241D-51A2-5345-BDD8-BDDDC8B7FE11}" type="presOf" srcId="{84A0301C-20E9-436D-BAF3-781872A0CB6F}" destId="{E05F173F-FA08-0B4F-A32B-467265743E8D}" srcOrd="0" destOrd="0" presId="urn:microsoft.com/office/officeart/2005/8/layout/vList2"/>
    <dgm:cxn modelId="{21123735-5760-4786-9B55-9574DCAAD553}" srcId="{84A0301C-20E9-436D-BAF3-781872A0CB6F}" destId="{2FFF8D1E-1330-4E8A-9739-68FE45CAF4B4}" srcOrd="2" destOrd="0" parTransId="{031D1FEE-34D8-4E24-8E86-322ED0668E36}" sibTransId="{9A42253D-54A2-4726-8860-17001753F7E7}"/>
    <dgm:cxn modelId="{1AC7B448-B482-43D4-8444-6DE65D27CEED}" srcId="{84A0301C-20E9-436D-BAF3-781872A0CB6F}" destId="{E3BCE232-A933-47FA-A75F-FA473F8785BD}" srcOrd="0" destOrd="0" parTransId="{7A2232E7-690A-4B22-A751-EA98C7B249DA}" sibTransId="{7F9A3413-F0C3-403F-9148-613932A363F3}"/>
    <dgm:cxn modelId="{00FB9564-D87B-E74E-A8E0-3AAEFFFFD876}" type="presOf" srcId="{E3BCE232-A933-47FA-A75F-FA473F8785BD}" destId="{2FA24C92-E23B-C042-9E8D-67F2C8D84B1F}" srcOrd="0" destOrd="0" presId="urn:microsoft.com/office/officeart/2005/8/layout/vList2"/>
    <dgm:cxn modelId="{49B5C4C8-00F3-4248-99C9-6A1CCCC6A548}" type="presOf" srcId="{2FFF8D1E-1330-4E8A-9739-68FE45CAF4B4}" destId="{351F514B-AE65-9F4B-BC83-9C0B10BBAC0A}" srcOrd="0" destOrd="0" presId="urn:microsoft.com/office/officeart/2005/8/layout/vList2"/>
    <dgm:cxn modelId="{D508F5D3-F0C8-CE4D-A442-D74A9F2E6027}" type="presOf" srcId="{3AD89075-F7E7-4C6D-9078-C3106A688134}" destId="{B3EC16E7-D783-0440-8B95-7D48C237BD38}" srcOrd="0" destOrd="0" presId="urn:microsoft.com/office/officeart/2005/8/layout/vList2"/>
    <dgm:cxn modelId="{D593CADD-3A91-4D97-B5BE-EA4CE2369935}" srcId="{84A0301C-20E9-436D-BAF3-781872A0CB6F}" destId="{3AD89075-F7E7-4C6D-9078-C3106A688134}" srcOrd="1" destOrd="0" parTransId="{E4CE1CAF-EE32-42BD-8E49-19D7B2B7A666}" sibTransId="{4EA13458-8932-41BD-8ACE-169377BEF6F3}"/>
    <dgm:cxn modelId="{75B3394A-95A5-F448-B1E9-06FDF9B63707}" type="presParOf" srcId="{E05F173F-FA08-0B4F-A32B-467265743E8D}" destId="{2FA24C92-E23B-C042-9E8D-67F2C8D84B1F}" srcOrd="0" destOrd="0" presId="urn:microsoft.com/office/officeart/2005/8/layout/vList2"/>
    <dgm:cxn modelId="{5224FEFF-5DBF-3044-9D5A-320F97BEBEC8}" type="presParOf" srcId="{E05F173F-FA08-0B4F-A32B-467265743E8D}" destId="{F4F1DCC5-BD16-4D4A-B1E3-FBC14DB94202}" srcOrd="1" destOrd="0" presId="urn:microsoft.com/office/officeart/2005/8/layout/vList2"/>
    <dgm:cxn modelId="{AA84D63A-E411-C64F-885C-A44C0AEB1B48}" type="presParOf" srcId="{E05F173F-FA08-0B4F-A32B-467265743E8D}" destId="{B3EC16E7-D783-0440-8B95-7D48C237BD38}" srcOrd="2" destOrd="0" presId="urn:microsoft.com/office/officeart/2005/8/layout/vList2"/>
    <dgm:cxn modelId="{D68882CC-65D4-E146-BC89-64CE25A16D46}" type="presParOf" srcId="{E05F173F-FA08-0B4F-A32B-467265743E8D}" destId="{D054CCE0-1D36-8A4B-ACDF-2803035E9020}" srcOrd="3" destOrd="0" presId="urn:microsoft.com/office/officeart/2005/8/layout/vList2"/>
    <dgm:cxn modelId="{E4A46FBF-D4DA-2642-A60F-E22D0E9396A8}" type="presParOf" srcId="{E05F173F-FA08-0B4F-A32B-467265743E8D}" destId="{351F514B-AE65-9F4B-BC83-9C0B10BBAC0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C24694B-B95F-4D1E-8317-0AF17F013F87}"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CBAD6386-33AD-4B62-8CD7-79F104AD5A28}">
      <dgm:prSet/>
      <dgm:spPr/>
      <dgm:t>
        <a:bodyPr/>
        <a:lstStyle/>
        <a:p>
          <a:r>
            <a:rPr lang="en-US"/>
            <a:t>Sayısal veri türleri: Tamsayı (int), ondalıklı sayı (float).</a:t>
          </a:r>
        </a:p>
      </dgm:t>
    </dgm:pt>
    <dgm:pt modelId="{7AEC3C1D-D6B9-4B1C-9A16-B277DCE2281C}" type="parTrans" cxnId="{7C5180A6-5BF0-45BC-9CE7-B3A7D3DB2BFE}">
      <dgm:prSet/>
      <dgm:spPr/>
      <dgm:t>
        <a:bodyPr/>
        <a:lstStyle/>
        <a:p>
          <a:endParaRPr lang="en-US"/>
        </a:p>
      </dgm:t>
    </dgm:pt>
    <dgm:pt modelId="{7CF069B4-4D33-424E-8E2B-942B2CC3D847}" type="sibTrans" cxnId="{7C5180A6-5BF0-45BC-9CE7-B3A7D3DB2BFE}">
      <dgm:prSet/>
      <dgm:spPr/>
      <dgm:t>
        <a:bodyPr/>
        <a:lstStyle/>
        <a:p>
          <a:endParaRPr lang="en-US"/>
        </a:p>
      </dgm:t>
    </dgm:pt>
    <dgm:pt modelId="{B6346347-DFB7-4BC0-A1DC-039610FC42F9}">
      <dgm:prSet/>
      <dgm:spPr/>
      <dgm:t>
        <a:bodyPr/>
        <a:lstStyle/>
        <a:p>
          <a:r>
            <a:rPr lang="en-US"/>
            <a:t>Metinsel veri türleri: Metin (str veya string).</a:t>
          </a:r>
        </a:p>
      </dgm:t>
    </dgm:pt>
    <dgm:pt modelId="{4F0E26A9-B2D7-4ACD-AC44-E0DEF29D58B7}" type="parTrans" cxnId="{DC77E228-FF36-4E79-A5E8-2794AA29F08D}">
      <dgm:prSet/>
      <dgm:spPr/>
      <dgm:t>
        <a:bodyPr/>
        <a:lstStyle/>
        <a:p>
          <a:endParaRPr lang="en-US"/>
        </a:p>
      </dgm:t>
    </dgm:pt>
    <dgm:pt modelId="{58D8E3F7-2478-45F3-9F6A-35A35E3EEE09}" type="sibTrans" cxnId="{DC77E228-FF36-4E79-A5E8-2794AA29F08D}">
      <dgm:prSet/>
      <dgm:spPr/>
      <dgm:t>
        <a:bodyPr/>
        <a:lstStyle/>
        <a:p>
          <a:endParaRPr lang="en-US"/>
        </a:p>
      </dgm:t>
    </dgm:pt>
    <dgm:pt modelId="{D79A2D49-729D-4127-A874-7B6F975A7E48}">
      <dgm:prSet/>
      <dgm:spPr/>
      <dgm:t>
        <a:bodyPr/>
        <a:lstStyle/>
        <a:p>
          <a:r>
            <a:rPr lang="en-US"/>
            <a:t>- Örnekler: int x = 10, float y = 3.14, string isim = 'Ali'.</a:t>
          </a:r>
        </a:p>
      </dgm:t>
    </dgm:pt>
    <dgm:pt modelId="{26C50D53-2ABC-4C75-9C49-007B46EFFFF8}" type="parTrans" cxnId="{B8D1A481-8C1C-45E1-A590-1CCFE4D64E5A}">
      <dgm:prSet/>
      <dgm:spPr/>
      <dgm:t>
        <a:bodyPr/>
        <a:lstStyle/>
        <a:p>
          <a:endParaRPr lang="en-US"/>
        </a:p>
      </dgm:t>
    </dgm:pt>
    <dgm:pt modelId="{3B739E1D-E739-4E66-A8CA-93D84F32B3EB}" type="sibTrans" cxnId="{B8D1A481-8C1C-45E1-A590-1CCFE4D64E5A}">
      <dgm:prSet/>
      <dgm:spPr/>
      <dgm:t>
        <a:bodyPr/>
        <a:lstStyle/>
        <a:p>
          <a:endParaRPr lang="en-US"/>
        </a:p>
      </dgm:t>
    </dgm:pt>
    <dgm:pt modelId="{9ABC8985-F6FB-5941-81F2-DE2A4C127B1D}" type="pres">
      <dgm:prSet presAssocID="{DC24694B-B95F-4D1E-8317-0AF17F013F87}" presName="linear" presStyleCnt="0">
        <dgm:presLayoutVars>
          <dgm:animLvl val="lvl"/>
          <dgm:resizeHandles val="exact"/>
        </dgm:presLayoutVars>
      </dgm:prSet>
      <dgm:spPr/>
    </dgm:pt>
    <dgm:pt modelId="{3A7BFCBF-A841-D346-88AE-E51A67B8296B}" type="pres">
      <dgm:prSet presAssocID="{CBAD6386-33AD-4B62-8CD7-79F104AD5A28}" presName="parentText" presStyleLbl="node1" presStyleIdx="0" presStyleCnt="3">
        <dgm:presLayoutVars>
          <dgm:chMax val="0"/>
          <dgm:bulletEnabled val="1"/>
        </dgm:presLayoutVars>
      </dgm:prSet>
      <dgm:spPr/>
    </dgm:pt>
    <dgm:pt modelId="{770B2E82-3A35-4649-BC88-F356A8411068}" type="pres">
      <dgm:prSet presAssocID="{7CF069B4-4D33-424E-8E2B-942B2CC3D847}" presName="spacer" presStyleCnt="0"/>
      <dgm:spPr/>
    </dgm:pt>
    <dgm:pt modelId="{6F1F5911-0837-5940-AD8A-151BE697B584}" type="pres">
      <dgm:prSet presAssocID="{B6346347-DFB7-4BC0-A1DC-039610FC42F9}" presName="parentText" presStyleLbl="node1" presStyleIdx="1" presStyleCnt="3">
        <dgm:presLayoutVars>
          <dgm:chMax val="0"/>
          <dgm:bulletEnabled val="1"/>
        </dgm:presLayoutVars>
      </dgm:prSet>
      <dgm:spPr/>
    </dgm:pt>
    <dgm:pt modelId="{A65A2A41-48EC-C946-9B2F-7990FF305862}" type="pres">
      <dgm:prSet presAssocID="{58D8E3F7-2478-45F3-9F6A-35A35E3EEE09}" presName="spacer" presStyleCnt="0"/>
      <dgm:spPr/>
    </dgm:pt>
    <dgm:pt modelId="{0C6C48F8-FCDD-4F48-8FFB-4FCD70B91F23}" type="pres">
      <dgm:prSet presAssocID="{D79A2D49-729D-4127-A874-7B6F975A7E48}" presName="parentText" presStyleLbl="node1" presStyleIdx="2" presStyleCnt="3">
        <dgm:presLayoutVars>
          <dgm:chMax val="0"/>
          <dgm:bulletEnabled val="1"/>
        </dgm:presLayoutVars>
      </dgm:prSet>
      <dgm:spPr/>
    </dgm:pt>
  </dgm:ptLst>
  <dgm:cxnLst>
    <dgm:cxn modelId="{4850A218-C09E-5C44-8D25-6FFBBDD13A96}" type="presOf" srcId="{CBAD6386-33AD-4B62-8CD7-79F104AD5A28}" destId="{3A7BFCBF-A841-D346-88AE-E51A67B8296B}" srcOrd="0" destOrd="0" presId="urn:microsoft.com/office/officeart/2005/8/layout/vList2"/>
    <dgm:cxn modelId="{DC77E228-FF36-4E79-A5E8-2794AA29F08D}" srcId="{DC24694B-B95F-4D1E-8317-0AF17F013F87}" destId="{B6346347-DFB7-4BC0-A1DC-039610FC42F9}" srcOrd="1" destOrd="0" parTransId="{4F0E26A9-B2D7-4ACD-AC44-E0DEF29D58B7}" sibTransId="{58D8E3F7-2478-45F3-9F6A-35A35E3EEE09}"/>
    <dgm:cxn modelId="{ADCB9271-C61F-414B-B0E2-5D2CA7948399}" type="presOf" srcId="{DC24694B-B95F-4D1E-8317-0AF17F013F87}" destId="{9ABC8985-F6FB-5941-81F2-DE2A4C127B1D}" srcOrd="0" destOrd="0" presId="urn:microsoft.com/office/officeart/2005/8/layout/vList2"/>
    <dgm:cxn modelId="{B8D1A481-8C1C-45E1-A590-1CCFE4D64E5A}" srcId="{DC24694B-B95F-4D1E-8317-0AF17F013F87}" destId="{D79A2D49-729D-4127-A874-7B6F975A7E48}" srcOrd="2" destOrd="0" parTransId="{26C50D53-2ABC-4C75-9C49-007B46EFFFF8}" sibTransId="{3B739E1D-E739-4E66-A8CA-93D84F32B3EB}"/>
    <dgm:cxn modelId="{5BC49786-87CA-3343-B9C5-393109C0B7FC}" type="presOf" srcId="{D79A2D49-729D-4127-A874-7B6F975A7E48}" destId="{0C6C48F8-FCDD-4F48-8FFB-4FCD70B91F23}" srcOrd="0" destOrd="0" presId="urn:microsoft.com/office/officeart/2005/8/layout/vList2"/>
    <dgm:cxn modelId="{7C5180A6-5BF0-45BC-9CE7-B3A7D3DB2BFE}" srcId="{DC24694B-B95F-4D1E-8317-0AF17F013F87}" destId="{CBAD6386-33AD-4B62-8CD7-79F104AD5A28}" srcOrd="0" destOrd="0" parTransId="{7AEC3C1D-D6B9-4B1C-9A16-B277DCE2281C}" sibTransId="{7CF069B4-4D33-424E-8E2B-942B2CC3D847}"/>
    <dgm:cxn modelId="{83C602B8-C9F5-7545-9779-96F81EF8046B}" type="presOf" srcId="{B6346347-DFB7-4BC0-A1DC-039610FC42F9}" destId="{6F1F5911-0837-5940-AD8A-151BE697B584}" srcOrd="0" destOrd="0" presId="urn:microsoft.com/office/officeart/2005/8/layout/vList2"/>
    <dgm:cxn modelId="{DE687A18-4BBE-BE46-96FF-3ECF0639E4A1}" type="presParOf" srcId="{9ABC8985-F6FB-5941-81F2-DE2A4C127B1D}" destId="{3A7BFCBF-A841-D346-88AE-E51A67B8296B}" srcOrd="0" destOrd="0" presId="urn:microsoft.com/office/officeart/2005/8/layout/vList2"/>
    <dgm:cxn modelId="{08FFEEE1-E7C1-AB49-8E32-201E04F908FA}" type="presParOf" srcId="{9ABC8985-F6FB-5941-81F2-DE2A4C127B1D}" destId="{770B2E82-3A35-4649-BC88-F356A8411068}" srcOrd="1" destOrd="0" presId="urn:microsoft.com/office/officeart/2005/8/layout/vList2"/>
    <dgm:cxn modelId="{AF0EA7FC-91A8-3B41-9845-186093D98D46}" type="presParOf" srcId="{9ABC8985-F6FB-5941-81F2-DE2A4C127B1D}" destId="{6F1F5911-0837-5940-AD8A-151BE697B584}" srcOrd="2" destOrd="0" presId="urn:microsoft.com/office/officeart/2005/8/layout/vList2"/>
    <dgm:cxn modelId="{75D928BB-B83C-EB49-A393-8B53891EDE29}" type="presParOf" srcId="{9ABC8985-F6FB-5941-81F2-DE2A4C127B1D}" destId="{A65A2A41-48EC-C946-9B2F-7990FF305862}" srcOrd="3" destOrd="0" presId="urn:microsoft.com/office/officeart/2005/8/layout/vList2"/>
    <dgm:cxn modelId="{AB2F7398-BE2E-A242-BB0F-1585E7C0CF8F}" type="presParOf" srcId="{9ABC8985-F6FB-5941-81F2-DE2A4C127B1D}" destId="{0C6C48F8-FCDD-4F48-8FFB-4FCD70B91F2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DDFE574-192A-4EC6-94CD-1D3214E733E8}"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BF6BFAD6-2AEC-4B41-BE39-D9CF86A85779}">
      <dgm:prSet/>
      <dgm:spPr/>
      <dgm:t>
        <a:bodyPr/>
        <a:lstStyle/>
        <a:p>
          <a:r>
            <a:rPr lang="en-US" dirty="0" err="1"/>
            <a:t>Programın</a:t>
          </a:r>
          <a:r>
            <a:rPr lang="en-US" dirty="0"/>
            <a:t> </a:t>
          </a:r>
          <a:r>
            <a:rPr lang="en-US" dirty="0" err="1"/>
            <a:t>amacına</a:t>
          </a:r>
          <a:r>
            <a:rPr lang="en-US" dirty="0"/>
            <a:t> </a:t>
          </a:r>
          <a:r>
            <a:rPr lang="en-US" dirty="0" err="1"/>
            <a:t>göre</a:t>
          </a:r>
          <a:r>
            <a:rPr lang="en-US" dirty="0"/>
            <a:t> </a:t>
          </a:r>
          <a:r>
            <a:rPr lang="en-US" dirty="0" err="1"/>
            <a:t>veri</a:t>
          </a:r>
          <a:r>
            <a:rPr lang="en-US" dirty="0"/>
            <a:t> </a:t>
          </a:r>
          <a:r>
            <a:rPr lang="en-US" dirty="0" err="1"/>
            <a:t>türlerinin</a:t>
          </a:r>
          <a:r>
            <a:rPr lang="en-US" dirty="0"/>
            <a:t> </a:t>
          </a:r>
          <a:r>
            <a:rPr lang="en-US" dirty="0" err="1"/>
            <a:t>farklılıkları</a:t>
          </a:r>
          <a:endParaRPr lang="en-US" dirty="0"/>
        </a:p>
        <a:p>
          <a:endParaRPr lang="en-US" dirty="0"/>
        </a:p>
      </dgm:t>
    </dgm:pt>
    <dgm:pt modelId="{6D641F53-7573-4BC5-8385-F9B0E3E3A80E}" type="parTrans" cxnId="{7554FBD6-801F-4B9B-BFC4-E4BB08E8150D}">
      <dgm:prSet/>
      <dgm:spPr/>
      <dgm:t>
        <a:bodyPr/>
        <a:lstStyle/>
        <a:p>
          <a:endParaRPr lang="en-US"/>
        </a:p>
      </dgm:t>
    </dgm:pt>
    <dgm:pt modelId="{F7332BAD-EC8A-4953-B60A-371C43A05739}" type="sibTrans" cxnId="{7554FBD6-801F-4B9B-BFC4-E4BB08E8150D}">
      <dgm:prSet/>
      <dgm:spPr/>
      <dgm:t>
        <a:bodyPr/>
        <a:lstStyle/>
        <a:p>
          <a:endParaRPr lang="en-US"/>
        </a:p>
      </dgm:t>
    </dgm:pt>
    <dgm:pt modelId="{EDB01A87-2FAA-4A5F-A551-AB73C7CF36BF}">
      <dgm:prSet/>
      <dgm:spPr/>
      <dgm:t>
        <a:bodyPr/>
        <a:lstStyle/>
        <a:p>
          <a:r>
            <a:rPr lang="en-US"/>
            <a:t>- Sayı, metin, dizi gibi veri türlerinin programın amacı doğrultusunda tanımlanması gerekir.</a:t>
          </a:r>
        </a:p>
      </dgm:t>
    </dgm:pt>
    <dgm:pt modelId="{F191D2D0-94D4-4BE3-904F-113AAFA8781C}" type="parTrans" cxnId="{372139A9-2C03-4E74-93FB-F919C56A5891}">
      <dgm:prSet/>
      <dgm:spPr/>
      <dgm:t>
        <a:bodyPr/>
        <a:lstStyle/>
        <a:p>
          <a:endParaRPr lang="en-US"/>
        </a:p>
      </dgm:t>
    </dgm:pt>
    <dgm:pt modelId="{70B214BC-0C8A-4E26-8513-B878B53B3ADD}" type="sibTrans" cxnId="{372139A9-2C03-4E74-93FB-F919C56A5891}">
      <dgm:prSet/>
      <dgm:spPr/>
      <dgm:t>
        <a:bodyPr/>
        <a:lstStyle/>
        <a:p>
          <a:endParaRPr lang="en-US"/>
        </a:p>
      </dgm:t>
    </dgm:pt>
    <dgm:pt modelId="{55C609F3-D008-4795-BC01-59B3A8A15D35}">
      <dgm:prSet/>
      <dgm:spPr/>
      <dgm:t>
        <a:bodyPr/>
        <a:lstStyle/>
        <a:p>
          <a:r>
            <a:rPr lang="en-US"/>
            <a:t>Örnek: Yaş, maaş veya kullanıcı adı gibi farklı verilerin türlerine göre tanımlanması.</a:t>
          </a:r>
        </a:p>
      </dgm:t>
    </dgm:pt>
    <dgm:pt modelId="{37CE7A33-F472-46FC-9D94-55CF79BAB39F}" type="parTrans" cxnId="{9B7A5345-AE11-4369-AB8F-C4A191B9624B}">
      <dgm:prSet/>
      <dgm:spPr/>
      <dgm:t>
        <a:bodyPr/>
        <a:lstStyle/>
        <a:p>
          <a:endParaRPr lang="en-US"/>
        </a:p>
      </dgm:t>
    </dgm:pt>
    <dgm:pt modelId="{8FA679AA-1479-4B36-85D9-FB7BDBA41FEC}" type="sibTrans" cxnId="{9B7A5345-AE11-4369-AB8F-C4A191B9624B}">
      <dgm:prSet/>
      <dgm:spPr/>
      <dgm:t>
        <a:bodyPr/>
        <a:lstStyle/>
        <a:p>
          <a:endParaRPr lang="en-US"/>
        </a:p>
      </dgm:t>
    </dgm:pt>
    <dgm:pt modelId="{86788A9B-8C4C-BE4F-B2F2-33D4C2F38E78}" type="pres">
      <dgm:prSet presAssocID="{4DDFE574-192A-4EC6-94CD-1D3214E733E8}" presName="vert0" presStyleCnt="0">
        <dgm:presLayoutVars>
          <dgm:dir/>
          <dgm:animOne val="branch"/>
          <dgm:animLvl val="lvl"/>
        </dgm:presLayoutVars>
      </dgm:prSet>
      <dgm:spPr/>
    </dgm:pt>
    <dgm:pt modelId="{EA847770-B35B-EE49-9D54-F52DE586A91C}" type="pres">
      <dgm:prSet presAssocID="{BF6BFAD6-2AEC-4B41-BE39-D9CF86A85779}" presName="thickLine" presStyleLbl="alignNode1" presStyleIdx="0" presStyleCnt="3"/>
      <dgm:spPr/>
    </dgm:pt>
    <dgm:pt modelId="{ADD6EF90-1EE4-644A-8921-97AC8F35F66E}" type="pres">
      <dgm:prSet presAssocID="{BF6BFAD6-2AEC-4B41-BE39-D9CF86A85779}" presName="horz1" presStyleCnt="0"/>
      <dgm:spPr/>
    </dgm:pt>
    <dgm:pt modelId="{802B9173-E56B-B747-B626-EAB4B8033D3D}" type="pres">
      <dgm:prSet presAssocID="{BF6BFAD6-2AEC-4B41-BE39-D9CF86A85779}" presName="tx1" presStyleLbl="revTx" presStyleIdx="0" presStyleCnt="3"/>
      <dgm:spPr/>
    </dgm:pt>
    <dgm:pt modelId="{378F9712-9D8C-494B-9B23-E2389DBCA0A5}" type="pres">
      <dgm:prSet presAssocID="{BF6BFAD6-2AEC-4B41-BE39-D9CF86A85779}" presName="vert1" presStyleCnt="0"/>
      <dgm:spPr/>
    </dgm:pt>
    <dgm:pt modelId="{EA039380-7FD9-0648-AD17-8745FDDA89B2}" type="pres">
      <dgm:prSet presAssocID="{EDB01A87-2FAA-4A5F-A551-AB73C7CF36BF}" presName="thickLine" presStyleLbl="alignNode1" presStyleIdx="1" presStyleCnt="3"/>
      <dgm:spPr/>
    </dgm:pt>
    <dgm:pt modelId="{B1C6DD77-01B4-5943-BCCB-43332FDD9D8D}" type="pres">
      <dgm:prSet presAssocID="{EDB01A87-2FAA-4A5F-A551-AB73C7CF36BF}" presName="horz1" presStyleCnt="0"/>
      <dgm:spPr/>
    </dgm:pt>
    <dgm:pt modelId="{DEB78ED1-653B-3D47-9FCF-521C54DEA0CF}" type="pres">
      <dgm:prSet presAssocID="{EDB01A87-2FAA-4A5F-A551-AB73C7CF36BF}" presName="tx1" presStyleLbl="revTx" presStyleIdx="1" presStyleCnt="3"/>
      <dgm:spPr/>
    </dgm:pt>
    <dgm:pt modelId="{A4D8ACD5-A15F-5348-BA0C-5603A3288B79}" type="pres">
      <dgm:prSet presAssocID="{EDB01A87-2FAA-4A5F-A551-AB73C7CF36BF}" presName="vert1" presStyleCnt="0"/>
      <dgm:spPr/>
    </dgm:pt>
    <dgm:pt modelId="{D6AF2AAC-4ABF-9940-A1B6-AA2E24A8A931}" type="pres">
      <dgm:prSet presAssocID="{55C609F3-D008-4795-BC01-59B3A8A15D35}" presName="thickLine" presStyleLbl="alignNode1" presStyleIdx="2" presStyleCnt="3"/>
      <dgm:spPr/>
    </dgm:pt>
    <dgm:pt modelId="{545A88C9-0E26-F04D-BDBA-BFB919FA1888}" type="pres">
      <dgm:prSet presAssocID="{55C609F3-D008-4795-BC01-59B3A8A15D35}" presName="horz1" presStyleCnt="0"/>
      <dgm:spPr/>
    </dgm:pt>
    <dgm:pt modelId="{C4841523-DEA4-954F-A187-A9BA07E161C7}" type="pres">
      <dgm:prSet presAssocID="{55C609F3-D008-4795-BC01-59B3A8A15D35}" presName="tx1" presStyleLbl="revTx" presStyleIdx="2" presStyleCnt="3"/>
      <dgm:spPr/>
    </dgm:pt>
    <dgm:pt modelId="{0B4B7691-DD1F-9149-8405-20D8E2E2CCB0}" type="pres">
      <dgm:prSet presAssocID="{55C609F3-D008-4795-BC01-59B3A8A15D35}" presName="vert1" presStyleCnt="0"/>
      <dgm:spPr/>
    </dgm:pt>
  </dgm:ptLst>
  <dgm:cxnLst>
    <dgm:cxn modelId="{9B7A5345-AE11-4369-AB8F-C4A191B9624B}" srcId="{4DDFE574-192A-4EC6-94CD-1D3214E733E8}" destId="{55C609F3-D008-4795-BC01-59B3A8A15D35}" srcOrd="2" destOrd="0" parTransId="{37CE7A33-F472-46FC-9D94-55CF79BAB39F}" sibTransId="{8FA679AA-1479-4B36-85D9-FB7BDBA41FEC}"/>
    <dgm:cxn modelId="{CDD8D549-BA7C-9D43-895B-497FDF2E5DB8}" type="presOf" srcId="{BF6BFAD6-2AEC-4B41-BE39-D9CF86A85779}" destId="{802B9173-E56B-B747-B626-EAB4B8033D3D}" srcOrd="0" destOrd="0" presId="urn:microsoft.com/office/officeart/2008/layout/LinedList"/>
    <dgm:cxn modelId="{6AD77091-F357-0647-BED8-76A8DEFDE787}" type="presOf" srcId="{55C609F3-D008-4795-BC01-59B3A8A15D35}" destId="{C4841523-DEA4-954F-A187-A9BA07E161C7}" srcOrd="0" destOrd="0" presId="urn:microsoft.com/office/officeart/2008/layout/LinedList"/>
    <dgm:cxn modelId="{372139A9-2C03-4E74-93FB-F919C56A5891}" srcId="{4DDFE574-192A-4EC6-94CD-1D3214E733E8}" destId="{EDB01A87-2FAA-4A5F-A551-AB73C7CF36BF}" srcOrd="1" destOrd="0" parTransId="{F191D2D0-94D4-4BE3-904F-113AAFA8781C}" sibTransId="{70B214BC-0C8A-4E26-8513-B878B53B3ADD}"/>
    <dgm:cxn modelId="{7554FBD6-801F-4B9B-BFC4-E4BB08E8150D}" srcId="{4DDFE574-192A-4EC6-94CD-1D3214E733E8}" destId="{BF6BFAD6-2AEC-4B41-BE39-D9CF86A85779}" srcOrd="0" destOrd="0" parTransId="{6D641F53-7573-4BC5-8385-F9B0E3E3A80E}" sibTransId="{F7332BAD-EC8A-4953-B60A-371C43A05739}"/>
    <dgm:cxn modelId="{A36E3BDD-DC9A-1943-8683-9466AF8B622D}" type="presOf" srcId="{EDB01A87-2FAA-4A5F-A551-AB73C7CF36BF}" destId="{DEB78ED1-653B-3D47-9FCF-521C54DEA0CF}" srcOrd="0" destOrd="0" presId="urn:microsoft.com/office/officeart/2008/layout/LinedList"/>
    <dgm:cxn modelId="{7EDEEDE6-E7A1-CA40-81A4-8FB65BC72D97}" type="presOf" srcId="{4DDFE574-192A-4EC6-94CD-1D3214E733E8}" destId="{86788A9B-8C4C-BE4F-B2F2-33D4C2F38E78}" srcOrd="0" destOrd="0" presId="urn:microsoft.com/office/officeart/2008/layout/LinedList"/>
    <dgm:cxn modelId="{82DA9ED4-C85A-2149-891F-6C104E20075E}" type="presParOf" srcId="{86788A9B-8C4C-BE4F-B2F2-33D4C2F38E78}" destId="{EA847770-B35B-EE49-9D54-F52DE586A91C}" srcOrd="0" destOrd="0" presId="urn:microsoft.com/office/officeart/2008/layout/LinedList"/>
    <dgm:cxn modelId="{FF8146CB-05E5-874A-ABC9-C35458FC0830}" type="presParOf" srcId="{86788A9B-8C4C-BE4F-B2F2-33D4C2F38E78}" destId="{ADD6EF90-1EE4-644A-8921-97AC8F35F66E}" srcOrd="1" destOrd="0" presId="urn:microsoft.com/office/officeart/2008/layout/LinedList"/>
    <dgm:cxn modelId="{D0EFA19B-247C-C449-81F1-6A9868F9B078}" type="presParOf" srcId="{ADD6EF90-1EE4-644A-8921-97AC8F35F66E}" destId="{802B9173-E56B-B747-B626-EAB4B8033D3D}" srcOrd="0" destOrd="0" presId="urn:microsoft.com/office/officeart/2008/layout/LinedList"/>
    <dgm:cxn modelId="{93592F4D-113B-D940-A7F0-2CE46D722C3C}" type="presParOf" srcId="{ADD6EF90-1EE4-644A-8921-97AC8F35F66E}" destId="{378F9712-9D8C-494B-9B23-E2389DBCA0A5}" srcOrd="1" destOrd="0" presId="urn:microsoft.com/office/officeart/2008/layout/LinedList"/>
    <dgm:cxn modelId="{43871B42-2586-FD4F-8DDE-855523FB13FB}" type="presParOf" srcId="{86788A9B-8C4C-BE4F-B2F2-33D4C2F38E78}" destId="{EA039380-7FD9-0648-AD17-8745FDDA89B2}" srcOrd="2" destOrd="0" presId="urn:microsoft.com/office/officeart/2008/layout/LinedList"/>
    <dgm:cxn modelId="{E1CAA8E8-42C3-0B45-9104-DD91D78CB3FB}" type="presParOf" srcId="{86788A9B-8C4C-BE4F-B2F2-33D4C2F38E78}" destId="{B1C6DD77-01B4-5943-BCCB-43332FDD9D8D}" srcOrd="3" destOrd="0" presId="urn:microsoft.com/office/officeart/2008/layout/LinedList"/>
    <dgm:cxn modelId="{EF5A33C0-D54B-E142-A94A-12433984CB53}" type="presParOf" srcId="{B1C6DD77-01B4-5943-BCCB-43332FDD9D8D}" destId="{DEB78ED1-653B-3D47-9FCF-521C54DEA0CF}" srcOrd="0" destOrd="0" presId="urn:microsoft.com/office/officeart/2008/layout/LinedList"/>
    <dgm:cxn modelId="{94DFFBBA-5553-5D44-BC3E-AFCFEA235598}" type="presParOf" srcId="{B1C6DD77-01B4-5943-BCCB-43332FDD9D8D}" destId="{A4D8ACD5-A15F-5348-BA0C-5603A3288B79}" srcOrd="1" destOrd="0" presId="urn:microsoft.com/office/officeart/2008/layout/LinedList"/>
    <dgm:cxn modelId="{FBC099AA-0BA4-7E45-B8EE-C49EB43C98B7}" type="presParOf" srcId="{86788A9B-8C4C-BE4F-B2F2-33D4C2F38E78}" destId="{D6AF2AAC-4ABF-9940-A1B6-AA2E24A8A931}" srcOrd="4" destOrd="0" presId="urn:microsoft.com/office/officeart/2008/layout/LinedList"/>
    <dgm:cxn modelId="{82397B7E-B011-D24C-A1C0-0E00705E4EFB}" type="presParOf" srcId="{86788A9B-8C4C-BE4F-B2F2-33D4C2F38E78}" destId="{545A88C9-0E26-F04D-BDBA-BFB919FA1888}" srcOrd="5" destOrd="0" presId="urn:microsoft.com/office/officeart/2008/layout/LinedList"/>
    <dgm:cxn modelId="{A35ABE43-54AC-FB43-97A4-2E7311A1F2F2}" type="presParOf" srcId="{545A88C9-0E26-F04D-BDBA-BFB919FA1888}" destId="{C4841523-DEA4-954F-A187-A9BA07E161C7}" srcOrd="0" destOrd="0" presId="urn:microsoft.com/office/officeart/2008/layout/LinedList"/>
    <dgm:cxn modelId="{ACF3FD02-0075-B048-898C-CBF4CD0521DD}" type="presParOf" srcId="{545A88C9-0E26-F04D-BDBA-BFB919FA1888}" destId="{0B4B7691-DD1F-9149-8405-20D8E2E2CCB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1C0ED69-C27E-449D-B880-249A413BFA9F}" type="doc">
      <dgm:prSet loTypeId="urn:microsoft.com/office/officeart/2005/8/layout/vList2" loCatId="list" qsTypeId="urn:microsoft.com/office/officeart/2005/8/quickstyle/simple4" qsCatId="simple" csTypeId="urn:microsoft.com/office/officeart/2005/8/colors/colorful1" csCatId="colorful"/>
      <dgm:spPr/>
      <dgm:t>
        <a:bodyPr/>
        <a:lstStyle/>
        <a:p>
          <a:endParaRPr lang="en-US"/>
        </a:p>
      </dgm:t>
    </dgm:pt>
    <dgm:pt modelId="{D8EF0102-CBB9-4D40-BF70-0C0C2503ED63}">
      <dgm:prSet/>
      <dgm:spPr/>
      <dgm:t>
        <a:bodyPr/>
        <a:lstStyle/>
        <a:p>
          <a:r>
            <a:rPr lang="en-US"/>
            <a:t>Aynı türde birden fazla veriyi depolamak için diziler kullanılır.</a:t>
          </a:r>
        </a:p>
      </dgm:t>
    </dgm:pt>
    <dgm:pt modelId="{81A5D940-B744-4DB4-8978-FF47EC2ADEAB}" type="parTrans" cxnId="{760481EA-43CB-4AE9-A287-432C86BA3A13}">
      <dgm:prSet/>
      <dgm:spPr/>
      <dgm:t>
        <a:bodyPr/>
        <a:lstStyle/>
        <a:p>
          <a:endParaRPr lang="en-US"/>
        </a:p>
      </dgm:t>
    </dgm:pt>
    <dgm:pt modelId="{F38CF1C5-3143-43EB-BEED-581AD8526B89}" type="sibTrans" cxnId="{760481EA-43CB-4AE9-A287-432C86BA3A13}">
      <dgm:prSet/>
      <dgm:spPr/>
      <dgm:t>
        <a:bodyPr/>
        <a:lstStyle/>
        <a:p>
          <a:endParaRPr lang="en-US"/>
        </a:p>
      </dgm:t>
    </dgm:pt>
    <dgm:pt modelId="{1427AEB3-A6CB-40AF-8310-C30B510B29C9}">
      <dgm:prSet/>
      <dgm:spPr/>
      <dgm:t>
        <a:bodyPr/>
        <a:lstStyle/>
        <a:p>
          <a:r>
            <a:rPr lang="en-US" dirty="0">
              <a:solidFill>
                <a:schemeClr val="tx1"/>
              </a:solidFill>
            </a:rPr>
            <a:t>- </a:t>
          </a:r>
          <a:r>
            <a:rPr lang="en-US" dirty="0" err="1">
              <a:solidFill>
                <a:schemeClr val="tx1"/>
              </a:solidFill>
            </a:rPr>
            <a:t>Örnek</a:t>
          </a:r>
          <a:r>
            <a:rPr lang="en-US" dirty="0">
              <a:solidFill>
                <a:schemeClr val="tx1"/>
              </a:solidFill>
            </a:rPr>
            <a:t>: </a:t>
          </a:r>
          <a:r>
            <a:rPr lang="en-US" dirty="0" err="1">
              <a:solidFill>
                <a:schemeClr val="tx1"/>
              </a:solidFill>
            </a:rPr>
            <a:t>Öğrencilerin</a:t>
          </a:r>
          <a:r>
            <a:rPr lang="en-US" dirty="0">
              <a:solidFill>
                <a:schemeClr val="tx1"/>
              </a:solidFill>
            </a:rPr>
            <a:t> </a:t>
          </a:r>
          <a:r>
            <a:rPr lang="en-US" dirty="0" err="1">
              <a:solidFill>
                <a:schemeClr val="tx1"/>
              </a:solidFill>
            </a:rPr>
            <a:t>yaşlarını</a:t>
          </a:r>
          <a:r>
            <a:rPr lang="en-US" dirty="0">
              <a:solidFill>
                <a:schemeClr val="tx1"/>
              </a:solidFill>
            </a:rPr>
            <a:t> </a:t>
          </a:r>
          <a:r>
            <a:rPr lang="en-US" dirty="0" err="1">
              <a:solidFill>
                <a:schemeClr val="tx1"/>
              </a:solidFill>
            </a:rPr>
            <a:t>veya</a:t>
          </a:r>
          <a:r>
            <a:rPr lang="en-US" dirty="0">
              <a:solidFill>
                <a:schemeClr val="tx1"/>
              </a:solidFill>
            </a:rPr>
            <a:t> </a:t>
          </a:r>
          <a:r>
            <a:rPr lang="en-US" dirty="0" err="1">
              <a:solidFill>
                <a:schemeClr val="tx1"/>
              </a:solidFill>
            </a:rPr>
            <a:t>isimlerini</a:t>
          </a:r>
          <a:r>
            <a:rPr lang="en-US" dirty="0">
              <a:solidFill>
                <a:schemeClr val="tx1"/>
              </a:solidFill>
            </a:rPr>
            <a:t> </a:t>
          </a:r>
          <a:r>
            <a:rPr lang="en-US" dirty="0" err="1">
              <a:solidFill>
                <a:schemeClr val="tx1"/>
              </a:solidFill>
            </a:rPr>
            <a:t>depolayan</a:t>
          </a:r>
          <a:r>
            <a:rPr lang="en-US" dirty="0">
              <a:solidFill>
                <a:schemeClr val="tx1"/>
              </a:solidFill>
            </a:rPr>
            <a:t> </a:t>
          </a:r>
          <a:r>
            <a:rPr lang="en-US" dirty="0" err="1">
              <a:solidFill>
                <a:schemeClr val="tx1"/>
              </a:solidFill>
            </a:rPr>
            <a:t>diziler</a:t>
          </a:r>
          <a:r>
            <a:rPr lang="en-US" dirty="0">
              <a:solidFill>
                <a:schemeClr val="tx1"/>
              </a:solidFill>
            </a:rPr>
            <a:t> (int[] </a:t>
          </a:r>
          <a:r>
            <a:rPr lang="en-US" dirty="0" err="1">
              <a:solidFill>
                <a:schemeClr val="tx1"/>
              </a:solidFill>
            </a:rPr>
            <a:t>yaslar</a:t>
          </a:r>
          <a:r>
            <a:rPr lang="en-US" dirty="0">
              <a:solidFill>
                <a:schemeClr val="tx1"/>
              </a:solidFill>
            </a:rPr>
            <a:t>, string[] </a:t>
          </a:r>
          <a:r>
            <a:rPr lang="en-US" dirty="0" err="1">
              <a:solidFill>
                <a:schemeClr val="tx1"/>
              </a:solidFill>
            </a:rPr>
            <a:t>isimler</a:t>
          </a:r>
          <a:r>
            <a:rPr lang="en-US" dirty="0">
              <a:solidFill>
                <a:schemeClr val="tx1"/>
              </a:solidFill>
            </a:rPr>
            <a:t>).</a:t>
          </a:r>
        </a:p>
      </dgm:t>
    </dgm:pt>
    <dgm:pt modelId="{A0D2E59D-3D53-4E26-BD24-3F81BCBA3CCE}" type="parTrans" cxnId="{0E018D18-032A-4C8D-8EEE-700DBFB3C311}">
      <dgm:prSet/>
      <dgm:spPr/>
      <dgm:t>
        <a:bodyPr/>
        <a:lstStyle/>
        <a:p>
          <a:endParaRPr lang="en-US"/>
        </a:p>
      </dgm:t>
    </dgm:pt>
    <dgm:pt modelId="{56212CAA-84CC-4B23-93AB-559B269E8BD9}" type="sibTrans" cxnId="{0E018D18-032A-4C8D-8EEE-700DBFB3C311}">
      <dgm:prSet/>
      <dgm:spPr/>
      <dgm:t>
        <a:bodyPr/>
        <a:lstStyle/>
        <a:p>
          <a:endParaRPr lang="en-US"/>
        </a:p>
      </dgm:t>
    </dgm:pt>
    <dgm:pt modelId="{B001993C-D452-A044-9349-48A8196490C5}" type="pres">
      <dgm:prSet presAssocID="{E1C0ED69-C27E-449D-B880-249A413BFA9F}" presName="linear" presStyleCnt="0">
        <dgm:presLayoutVars>
          <dgm:animLvl val="lvl"/>
          <dgm:resizeHandles val="exact"/>
        </dgm:presLayoutVars>
      </dgm:prSet>
      <dgm:spPr/>
    </dgm:pt>
    <dgm:pt modelId="{71874C05-1FCF-B349-A415-4E90616ED592}" type="pres">
      <dgm:prSet presAssocID="{D8EF0102-CBB9-4D40-BF70-0C0C2503ED63}" presName="parentText" presStyleLbl="node1" presStyleIdx="0" presStyleCnt="2">
        <dgm:presLayoutVars>
          <dgm:chMax val="0"/>
          <dgm:bulletEnabled val="1"/>
        </dgm:presLayoutVars>
      </dgm:prSet>
      <dgm:spPr/>
    </dgm:pt>
    <dgm:pt modelId="{95ACD27F-8E72-AA43-9101-108619B538DC}" type="pres">
      <dgm:prSet presAssocID="{F38CF1C5-3143-43EB-BEED-581AD8526B89}" presName="spacer" presStyleCnt="0"/>
      <dgm:spPr/>
    </dgm:pt>
    <dgm:pt modelId="{95F5763D-E873-AA41-8FA6-150F4ACB6B68}" type="pres">
      <dgm:prSet presAssocID="{1427AEB3-A6CB-40AF-8310-C30B510B29C9}" presName="parentText" presStyleLbl="node1" presStyleIdx="1" presStyleCnt="2">
        <dgm:presLayoutVars>
          <dgm:chMax val="0"/>
          <dgm:bulletEnabled val="1"/>
        </dgm:presLayoutVars>
      </dgm:prSet>
      <dgm:spPr/>
    </dgm:pt>
  </dgm:ptLst>
  <dgm:cxnLst>
    <dgm:cxn modelId="{21BA3D12-1D8E-C742-92CA-328DAD5FDBDF}" type="presOf" srcId="{E1C0ED69-C27E-449D-B880-249A413BFA9F}" destId="{B001993C-D452-A044-9349-48A8196490C5}" srcOrd="0" destOrd="0" presId="urn:microsoft.com/office/officeart/2005/8/layout/vList2"/>
    <dgm:cxn modelId="{0E018D18-032A-4C8D-8EEE-700DBFB3C311}" srcId="{E1C0ED69-C27E-449D-B880-249A413BFA9F}" destId="{1427AEB3-A6CB-40AF-8310-C30B510B29C9}" srcOrd="1" destOrd="0" parTransId="{A0D2E59D-3D53-4E26-BD24-3F81BCBA3CCE}" sibTransId="{56212CAA-84CC-4B23-93AB-559B269E8BD9}"/>
    <dgm:cxn modelId="{E59A4B7E-C559-BC49-B573-CB2AA242C5FB}" type="presOf" srcId="{D8EF0102-CBB9-4D40-BF70-0C0C2503ED63}" destId="{71874C05-1FCF-B349-A415-4E90616ED592}" srcOrd="0" destOrd="0" presId="urn:microsoft.com/office/officeart/2005/8/layout/vList2"/>
    <dgm:cxn modelId="{760481EA-43CB-4AE9-A287-432C86BA3A13}" srcId="{E1C0ED69-C27E-449D-B880-249A413BFA9F}" destId="{D8EF0102-CBB9-4D40-BF70-0C0C2503ED63}" srcOrd="0" destOrd="0" parTransId="{81A5D940-B744-4DB4-8978-FF47EC2ADEAB}" sibTransId="{F38CF1C5-3143-43EB-BEED-581AD8526B89}"/>
    <dgm:cxn modelId="{6AD845EB-C55C-CB4A-87FF-1B3A99464416}" type="presOf" srcId="{1427AEB3-A6CB-40AF-8310-C30B510B29C9}" destId="{95F5763D-E873-AA41-8FA6-150F4ACB6B68}" srcOrd="0" destOrd="0" presId="urn:microsoft.com/office/officeart/2005/8/layout/vList2"/>
    <dgm:cxn modelId="{805C7039-3BE8-D04D-A16C-651F5D446075}" type="presParOf" srcId="{B001993C-D452-A044-9349-48A8196490C5}" destId="{71874C05-1FCF-B349-A415-4E90616ED592}" srcOrd="0" destOrd="0" presId="urn:microsoft.com/office/officeart/2005/8/layout/vList2"/>
    <dgm:cxn modelId="{742B1E56-C5AB-704B-91C3-FADE4504D1CE}" type="presParOf" srcId="{B001993C-D452-A044-9349-48A8196490C5}" destId="{95ACD27F-8E72-AA43-9101-108619B538DC}" srcOrd="1" destOrd="0" presId="urn:microsoft.com/office/officeart/2005/8/layout/vList2"/>
    <dgm:cxn modelId="{CA4D3E7F-01A0-7848-B1C7-22DBAF61EB93}" type="presParOf" srcId="{B001993C-D452-A044-9349-48A8196490C5}" destId="{95F5763D-E873-AA41-8FA6-150F4ACB6B68}"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FF7C06D-1194-4A8E-9B8D-A0208E0CF87F}"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F5C3AEDF-807B-4064-BEA5-D521F5153B11}">
      <dgm:prSet/>
      <dgm:spPr/>
      <dgm:t>
        <a:bodyPr/>
        <a:lstStyle/>
        <a:p>
          <a:r>
            <a:rPr lang="en-US" dirty="0"/>
            <a:t>- </a:t>
          </a:r>
          <a:r>
            <a:rPr lang="en-US" dirty="0" err="1"/>
            <a:t>Örnek</a:t>
          </a:r>
          <a:r>
            <a:rPr lang="en-US" dirty="0"/>
            <a:t>: Bir </a:t>
          </a:r>
          <a:r>
            <a:rPr lang="en-US" dirty="0" err="1"/>
            <a:t>öğrencinin</a:t>
          </a:r>
          <a:r>
            <a:rPr lang="en-US" dirty="0"/>
            <a:t> </a:t>
          </a:r>
          <a:r>
            <a:rPr lang="en-US" dirty="0" err="1"/>
            <a:t>notuna</a:t>
          </a:r>
          <a:r>
            <a:rPr lang="en-US" dirty="0"/>
            <a:t> </a:t>
          </a:r>
          <a:r>
            <a:rPr lang="en-US" dirty="0" err="1"/>
            <a:t>göre</a:t>
          </a:r>
          <a:r>
            <a:rPr lang="en-US" dirty="0"/>
            <a:t> “</a:t>
          </a:r>
          <a:r>
            <a:rPr lang="en-US" dirty="0" err="1"/>
            <a:t>Geçti</a:t>
          </a:r>
          <a:r>
            <a:rPr lang="en-US" dirty="0"/>
            <a:t>”, “</a:t>
          </a:r>
          <a:r>
            <a:rPr lang="en-US" dirty="0" err="1"/>
            <a:t>Kaldı</a:t>
          </a:r>
          <a:r>
            <a:rPr lang="en-US" dirty="0"/>
            <a:t>” </a:t>
          </a:r>
          <a:r>
            <a:rPr lang="en-US" dirty="0" err="1"/>
            <a:t>veya</a:t>
          </a:r>
          <a:r>
            <a:rPr lang="en-US" dirty="0"/>
            <a:t> “</a:t>
          </a:r>
          <a:r>
            <a:rPr lang="en-US" dirty="0" err="1"/>
            <a:t>Teşekkür</a:t>
          </a:r>
          <a:r>
            <a:rPr lang="en-US" dirty="0"/>
            <a:t>” </a:t>
          </a:r>
          <a:r>
            <a:rPr lang="en-US" dirty="0" err="1"/>
            <a:t>mesajı</a:t>
          </a:r>
          <a:r>
            <a:rPr lang="en-US" dirty="0"/>
            <a:t> </a:t>
          </a:r>
          <a:r>
            <a:rPr lang="en-US" dirty="0" err="1"/>
            <a:t>veren</a:t>
          </a:r>
          <a:r>
            <a:rPr lang="en-US"/>
            <a:t> program.</a:t>
          </a:r>
        </a:p>
      </dgm:t>
    </dgm:pt>
    <dgm:pt modelId="{F826C650-07A2-49CC-950B-74CEAE5828A0}" type="parTrans" cxnId="{A4B143DF-6503-4AF2-9581-D1D5A096B215}">
      <dgm:prSet/>
      <dgm:spPr/>
      <dgm:t>
        <a:bodyPr/>
        <a:lstStyle/>
        <a:p>
          <a:endParaRPr lang="en-US"/>
        </a:p>
      </dgm:t>
    </dgm:pt>
    <dgm:pt modelId="{C0020E3A-73F8-4F96-B3AA-0702DA6496B3}" type="sibTrans" cxnId="{A4B143DF-6503-4AF2-9581-D1D5A096B215}">
      <dgm:prSet/>
      <dgm:spPr/>
      <dgm:t>
        <a:bodyPr/>
        <a:lstStyle/>
        <a:p>
          <a:endParaRPr lang="en-US"/>
        </a:p>
      </dgm:t>
    </dgm:pt>
    <dgm:pt modelId="{BBDDF550-77B3-B648-8654-D3A4BFA71392}" type="pres">
      <dgm:prSet presAssocID="{1FF7C06D-1194-4A8E-9B8D-A0208E0CF87F}" presName="linear" presStyleCnt="0">
        <dgm:presLayoutVars>
          <dgm:animLvl val="lvl"/>
          <dgm:resizeHandles val="exact"/>
        </dgm:presLayoutVars>
      </dgm:prSet>
      <dgm:spPr/>
    </dgm:pt>
    <dgm:pt modelId="{89ABDCC0-A1ED-734A-BA61-B9AB2ADD6BE6}" type="pres">
      <dgm:prSet presAssocID="{F5C3AEDF-807B-4064-BEA5-D521F5153B11}" presName="parentText" presStyleLbl="node1" presStyleIdx="0" presStyleCnt="1">
        <dgm:presLayoutVars>
          <dgm:chMax val="0"/>
          <dgm:bulletEnabled val="1"/>
        </dgm:presLayoutVars>
      </dgm:prSet>
      <dgm:spPr/>
    </dgm:pt>
  </dgm:ptLst>
  <dgm:cxnLst>
    <dgm:cxn modelId="{CDBD480B-DDFF-C04B-AE5E-7547338B46AB}" type="presOf" srcId="{1FF7C06D-1194-4A8E-9B8D-A0208E0CF87F}" destId="{BBDDF550-77B3-B648-8654-D3A4BFA71392}" srcOrd="0" destOrd="0" presId="urn:microsoft.com/office/officeart/2005/8/layout/vList2"/>
    <dgm:cxn modelId="{1B3EC457-B33D-EF45-B824-E81E9B82BDE3}" type="presOf" srcId="{F5C3AEDF-807B-4064-BEA5-D521F5153B11}" destId="{89ABDCC0-A1ED-734A-BA61-B9AB2ADD6BE6}" srcOrd="0" destOrd="0" presId="urn:microsoft.com/office/officeart/2005/8/layout/vList2"/>
    <dgm:cxn modelId="{A4B143DF-6503-4AF2-9581-D1D5A096B215}" srcId="{1FF7C06D-1194-4A8E-9B8D-A0208E0CF87F}" destId="{F5C3AEDF-807B-4064-BEA5-D521F5153B11}" srcOrd="0" destOrd="0" parTransId="{F826C650-07A2-49CC-950B-74CEAE5828A0}" sibTransId="{C0020E3A-73F8-4F96-B3AA-0702DA6496B3}"/>
    <dgm:cxn modelId="{19151B83-A63E-024A-8A6B-3CF63EB9C749}" type="presParOf" srcId="{BBDDF550-77B3-B648-8654-D3A4BFA71392}" destId="{89ABDCC0-A1ED-734A-BA61-B9AB2ADD6BE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D78A760-B3B8-4133-878C-7A71C94EBB77}" type="doc">
      <dgm:prSet loTypeId="urn:microsoft.com/office/officeart/2005/8/layout/process4" loCatId="process" qsTypeId="urn:microsoft.com/office/officeart/2005/8/quickstyle/simple1" qsCatId="simple" csTypeId="urn:microsoft.com/office/officeart/2005/8/colors/colorful1" csCatId="colorful"/>
      <dgm:spPr/>
      <dgm:t>
        <a:bodyPr/>
        <a:lstStyle/>
        <a:p>
          <a:endParaRPr lang="en-US"/>
        </a:p>
      </dgm:t>
    </dgm:pt>
    <dgm:pt modelId="{33A34416-46A0-460B-9D22-31190501886D}">
      <dgm:prSet/>
      <dgm:spPr/>
      <dgm:t>
        <a:bodyPr/>
        <a:lstStyle/>
        <a:p>
          <a:r>
            <a:rPr lang="en-US"/>
            <a:t>Programda tekrar eden işlemleri kullanmanın faydaları.</a:t>
          </a:r>
        </a:p>
      </dgm:t>
    </dgm:pt>
    <dgm:pt modelId="{F8731C09-9C22-448A-8BDD-6C37AD4EB2A7}" type="parTrans" cxnId="{30322AF5-C4E4-4803-9AA3-B3EC1DA4778C}">
      <dgm:prSet/>
      <dgm:spPr/>
      <dgm:t>
        <a:bodyPr/>
        <a:lstStyle/>
        <a:p>
          <a:endParaRPr lang="en-US"/>
        </a:p>
      </dgm:t>
    </dgm:pt>
    <dgm:pt modelId="{36F466F0-FDDD-4D9D-AF7C-A5494B645420}" type="sibTrans" cxnId="{30322AF5-C4E4-4803-9AA3-B3EC1DA4778C}">
      <dgm:prSet/>
      <dgm:spPr/>
      <dgm:t>
        <a:bodyPr/>
        <a:lstStyle/>
        <a:p>
          <a:endParaRPr lang="en-US"/>
        </a:p>
      </dgm:t>
    </dgm:pt>
    <dgm:pt modelId="{F8CAE994-28A7-4356-AAE1-2A8C5F6C5FF5}">
      <dgm:prSet/>
      <dgm:spPr/>
      <dgm:t>
        <a:bodyPr/>
        <a:lstStyle/>
        <a:p>
          <a:r>
            <a:rPr lang="en-US"/>
            <a:t>- Döngüler, programcıların iş yükünü azaltarak kodu daha verimli hale getirir.</a:t>
          </a:r>
        </a:p>
      </dgm:t>
    </dgm:pt>
    <dgm:pt modelId="{69571DBF-ED2A-4F9C-85F6-542E84899091}" type="parTrans" cxnId="{32D85AEA-F3A0-42EB-8155-B915FC01CB56}">
      <dgm:prSet/>
      <dgm:spPr/>
      <dgm:t>
        <a:bodyPr/>
        <a:lstStyle/>
        <a:p>
          <a:endParaRPr lang="en-US"/>
        </a:p>
      </dgm:t>
    </dgm:pt>
    <dgm:pt modelId="{D859BF13-5A78-4BF5-AD96-A2E60CF7BC7E}" type="sibTrans" cxnId="{32D85AEA-F3A0-42EB-8155-B915FC01CB56}">
      <dgm:prSet/>
      <dgm:spPr/>
      <dgm:t>
        <a:bodyPr/>
        <a:lstStyle/>
        <a:p>
          <a:endParaRPr lang="en-US"/>
        </a:p>
      </dgm:t>
    </dgm:pt>
    <dgm:pt modelId="{01D7A1E2-9684-6E42-877D-E7A661728D15}" type="pres">
      <dgm:prSet presAssocID="{3D78A760-B3B8-4133-878C-7A71C94EBB77}" presName="Name0" presStyleCnt="0">
        <dgm:presLayoutVars>
          <dgm:dir/>
          <dgm:animLvl val="lvl"/>
          <dgm:resizeHandles val="exact"/>
        </dgm:presLayoutVars>
      </dgm:prSet>
      <dgm:spPr/>
    </dgm:pt>
    <dgm:pt modelId="{9615B085-ABD6-0A4D-9ED6-BFA7D5A53932}" type="pres">
      <dgm:prSet presAssocID="{F8CAE994-28A7-4356-AAE1-2A8C5F6C5FF5}" presName="boxAndChildren" presStyleCnt="0"/>
      <dgm:spPr/>
    </dgm:pt>
    <dgm:pt modelId="{43B5D144-FA6E-294B-9E0B-D142670712D3}" type="pres">
      <dgm:prSet presAssocID="{F8CAE994-28A7-4356-AAE1-2A8C5F6C5FF5}" presName="parentTextBox" presStyleLbl="node1" presStyleIdx="0" presStyleCnt="2"/>
      <dgm:spPr/>
    </dgm:pt>
    <dgm:pt modelId="{B1CA608C-E1FC-8143-A8A6-C36385B7826B}" type="pres">
      <dgm:prSet presAssocID="{36F466F0-FDDD-4D9D-AF7C-A5494B645420}" presName="sp" presStyleCnt="0"/>
      <dgm:spPr/>
    </dgm:pt>
    <dgm:pt modelId="{9B7C5807-9EB7-8E49-8420-74E037EC0FB2}" type="pres">
      <dgm:prSet presAssocID="{33A34416-46A0-460B-9D22-31190501886D}" presName="arrowAndChildren" presStyleCnt="0"/>
      <dgm:spPr/>
    </dgm:pt>
    <dgm:pt modelId="{1683A357-958A-8041-9356-04EFD6673A2E}" type="pres">
      <dgm:prSet presAssocID="{33A34416-46A0-460B-9D22-31190501886D}" presName="parentTextArrow" presStyleLbl="node1" presStyleIdx="1" presStyleCnt="2"/>
      <dgm:spPr/>
    </dgm:pt>
  </dgm:ptLst>
  <dgm:cxnLst>
    <dgm:cxn modelId="{F74F044F-F5B2-EB48-97D3-D6376DF508A1}" type="presOf" srcId="{3D78A760-B3B8-4133-878C-7A71C94EBB77}" destId="{01D7A1E2-9684-6E42-877D-E7A661728D15}" srcOrd="0" destOrd="0" presId="urn:microsoft.com/office/officeart/2005/8/layout/process4"/>
    <dgm:cxn modelId="{6DA0AC8B-7681-E049-B06F-6B80F9BBAB84}" type="presOf" srcId="{33A34416-46A0-460B-9D22-31190501886D}" destId="{1683A357-958A-8041-9356-04EFD6673A2E}" srcOrd="0" destOrd="0" presId="urn:microsoft.com/office/officeart/2005/8/layout/process4"/>
    <dgm:cxn modelId="{E43AA7A6-CE4D-B74E-A488-979A236721C8}" type="presOf" srcId="{F8CAE994-28A7-4356-AAE1-2A8C5F6C5FF5}" destId="{43B5D144-FA6E-294B-9E0B-D142670712D3}" srcOrd="0" destOrd="0" presId="urn:microsoft.com/office/officeart/2005/8/layout/process4"/>
    <dgm:cxn modelId="{32D85AEA-F3A0-42EB-8155-B915FC01CB56}" srcId="{3D78A760-B3B8-4133-878C-7A71C94EBB77}" destId="{F8CAE994-28A7-4356-AAE1-2A8C5F6C5FF5}" srcOrd="1" destOrd="0" parTransId="{69571DBF-ED2A-4F9C-85F6-542E84899091}" sibTransId="{D859BF13-5A78-4BF5-AD96-A2E60CF7BC7E}"/>
    <dgm:cxn modelId="{30322AF5-C4E4-4803-9AA3-B3EC1DA4778C}" srcId="{3D78A760-B3B8-4133-878C-7A71C94EBB77}" destId="{33A34416-46A0-460B-9D22-31190501886D}" srcOrd="0" destOrd="0" parTransId="{F8731C09-9C22-448A-8BDD-6C37AD4EB2A7}" sibTransId="{36F466F0-FDDD-4D9D-AF7C-A5494B645420}"/>
    <dgm:cxn modelId="{2A2AD682-68D9-DA42-AA0B-D3251C8D2D27}" type="presParOf" srcId="{01D7A1E2-9684-6E42-877D-E7A661728D15}" destId="{9615B085-ABD6-0A4D-9ED6-BFA7D5A53932}" srcOrd="0" destOrd="0" presId="urn:microsoft.com/office/officeart/2005/8/layout/process4"/>
    <dgm:cxn modelId="{4118C304-E3E9-4D46-9251-3C55239FB5F7}" type="presParOf" srcId="{9615B085-ABD6-0A4D-9ED6-BFA7D5A53932}" destId="{43B5D144-FA6E-294B-9E0B-D142670712D3}" srcOrd="0" destOrd="0" presId="urn:microsoft.com/office/officeart/2005/8/layout/process4"/>
    <dgm:cxn modelId="{2A4A075E-C940-764F-9B8D-09967247A828}" type="presParOf" srcId="{01D7A1E2-9684-6E42-877D-E7A661728D15}" destId="{B1CA608C-E1FC-8143-A8A6-C36385B7826B}" srcOrd="1" destOrd="0" presId="urn:microsoft.com/office/officeart/2005/8/layout/process4"/>
    <dgm:cxn modelId="{9AE7DC4B-43F4-6045-A31B-01ABCCA7154D}" type="presParOf" srcId="{01D7A1E2-9684-6E42-877D-E7A661728D15}" destId="{9B7C5807-9EB7-8E49-8420-74E037EC0FB2}" srcOrd="2" destOrd="0" presId="urn:microsoft.com/office/officeart/2005/8/layout/process4"/>
    <dgm:cxn modelId="{DCEDC6A7-06C4-8047-BEBF-CCC99E1DCD99}" type="presParOf" srcId="{9B7C5807-9EB7-8E49-8420-74E037EC0FB2}" destId="{1683A357-958A-8041-9356-04EFD6673A2E}"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0B305EB-1045-4F55-B1C6-9F676FE7F6C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4E9F6534-98EB-4595-BC5A-7747D85D2649}">
      <dgm:prSet/>
      <dgm:spPr/>
      <dgm:t>
        <a:bodyPr/>
        <a:lstStyle/>
        <a:p>
          <a:r>
            <a:rPr lang="en-US"/>
            <a:t>Döngüler sayesinde kod tekrarını önleyerek daha sade ve anlaşılır programlar yazmak mümkündür.</a:t>
          </a:r>
        </a:p>
      </dgm:t>
    </dgm:pt>
    <dgm:pt modelId="{4ECB39C0-6D27-4980-899B-5FB11781CBE7}" type="parTrans" cxnId="{DF8A8D03-DF46-419A-A56A-DE09C4C87018}">
      <dgm:prSet/>
      <dgm:spPr/>
      <dgm:t>
        <a:bodyPr/>
        <a:lstStyle/>
        <a:p>
          <a:endParaRPr lang="en-US"/>
        </a:p>
      </dgm:t>
    </dgm:pt>
    <dgm:pt modelId="{58940AE2-CEA3-4993-8548-DB64528A2D6B}" type="sibTrans" cxnId="{DF8A8D03-DF46-419A-A56A-DE09C4C87018}">
      <dgm:prSet/>
      <dgm:spPr/>
      <dgm:t>
        <a:bodyPr/>
        <a:lstStyle/>
        <a:p>
          <a:endParaRPr lang="en-US"/>
        </a:p>
      </dgm:t>
    </dgm:pt>
    <dgm:pt modelId="{61692DCC-63F0-413A-AAAF-BE4ACC116472}">
      <dgm:prSet/>
      <dgm:spPr/>
      <dgm:t>
        <a:bodyPr/>
        <a:lstStyle/>
        <a:p>
          <a:r>
            <a:rPr lang="en-US"/>
            <a:t>- Örnek: 1'den 10'a kadar sayıları yazdırmak için döngü kullanmak.</a:t>
          </a:r>
        </a:p>
      </dgm:t>
    </dgm:pt>
    <dgm:pt modelId="{9F967756-46EE-4EE1-AA53-582C0F672598}" type="parTrans" cxnId="{42392F67-3D4D-45C0-B15D-B74A5052B93F}">
      <dgm:prSet/>
      <dgm:spPr/>
      <dgm:t>
        <a:bodyPr/>
        <a:lstStyle/>
        <a:p>
          <a:endParaRPr lang="en-US"/>
        </a:p>
      </dgm:t>
    </dgm:pt>
    <dgm:pt modelId="{C197A61C-01E6-4E96-A647-77A697303155}" type="sibTrans" cxnId="{42392F67-3D4D-45C0-B15D-B74A5052B93F}">
      <dgm:prSet/>
      <dgm:spPr/>
      <dgm:t>
        <a:bodyPr/>
        <a:lstStyle/>
        <a:p>
          <a:endParaRPr lang="en-US"/>
        </a:p>
      </dgm:t>
    </dgm:pt>
    <dgm:pt modelId="{4ACFA50A-DDD3-9A41-9144-C9E912EA95D7}" type="pres">
      <dgm:prSet presAssocID="{D0B305EB-1045-4F55-B1C6-9F676FE7F6C7}" presName="linear" presStyleCnt="0">
        <dgm:presLayoutVars>
          <dgm:animLvl val="lvl"/>
          <dgm:resizeHandles val="exact"/>
        </dgm:presLayoutVars>
      </dgm:prSet>
      <dgm:spPr/>
    </dgm:pt>
    <dgm:pt modelId="{E73176A5-B7D7-9441-AB00-C54D0A058590}" type="pres">
      <dgm:prSet presAssocID="{4E9F6534-98EB-4595-BC5A-7747D85D2649}" presName="parentText" presStyleLbl="node1" presStyleIdx="0" presStyleCnt="2">
        <dgm:presLayoutVars>
          <dgm:chMax val="0"/>
          <dgm:bulletEnabled val="1"/>
        </dgm:presLayoutVars>
      </dgm:prSet>
      <dgm:spPr/>
    </dgm:pt>
    <dgm:pt modelId="{F0F77194-2B57-ED4F-92F8-8788EC9C69CD}" type="pres">
      <dgm:prSet presAssocID="{58940AE2-CEA3-4993-8548-DB64528A2D6B}" presName="spacer" presStyleCnt="0"/>
      <dgm:spPr/>
    </dgm:pt>
    <dgm:pt modelId="{A3EC1389-5DF7-7244-AB3A-38F61FA75B25}" type="pres">
      <dgm:prSet presAssocID="{61692DCC-63F0-413A-AAAF-BE4ACC116472}" presName="parentText" presStyleLbl="node1" presStyleIdx="1" presStyleCnt="2">
        <dgm:presLayoutVars>
          <dgm:chMax val="0"/>
          <dgm:bulletEnabled val="1"/>
        </dgm:presLayoutVars>
      </dgm:prSet>
      <dgm:spPr/>
    </dgm:pt>
  </dgm:ptLst>
  <dgm:cxnLst>
    <dgm:cxn modelId="{DF8A8D03-DF46-419A-A56A-DE09C4C87018}" srcId="{D0B305EB-1045-4F55-B1C6-9F676FE7F6C7}" destId="{4E9F6534-98EB-4595-BC5A-7747D85D2649}" srcOrd="0" destOrd="0" parTransId="{4ECB39C0-6D27-4980-899B-5FB11781CBE7}" sibTransId="{58940AE2-CEA3-4993-8548-DB64528A2D6B}"/>
    <dgm:cxn modelId="{119A275A-EB38-1040-9ADC-242A72ECC879}" type="presOf" srcId="{4E9F6534-98EB-4595-BC5A-7747D85D2649}" destId="{E73176A5-B7D7-9441-AB00-C54D0A058590}" srcOrd="0" destOrd="0" presId="urn:microsoft.com/office/officeart/2005/8/layout/vList2"/>
    <dgm:cxn modelId="{42392F67-3D4D-45C0-B15D-B74A5052B93F}" srcId="{D0B305EB-1045-4F55-B1C6-9F676FE7F6C7}" destId="{61692DCC-63F0-413A-AAAF-BE4ACC116472}" srcOrd="1" destOrd="0" parTransId="{9F967756-46EE-4EE1-AA53-582C0F672598}" sibTransId="{C197A61C-01E6-4E96-A647-77A697303155}"/>
    <dgm:cxn modelId="{5C1200AA-A1A4-3143-BCC5-CF1A6665AABB}" type="presOf" srcId="{D0B305EB-1045-4F55-B1C6-9F676FE7F6C7}" destId="{4ACFA50A-DDD3-9A41-9144-C9E912EA95D7}" srcOrd="0" destOrd="0" presId="urn:microsoft.com/office/officeart/2005/8/layout/vList2"/>
    <dgm:cxn modelId="{FF45E4EB-CAE5-A24C-A4FD-8902807DE44E}" type="presOf" srcId="{61692DCC-63F0-413A-AAAF-BE4ACC116472}" destId="{A3EC1389-5DF7-7244-AB3A-38F61FA75B25}" srcOrd="0" destOrd="0" presId="urn:microsoft.com/office/officeart/2005/8/layout/vList2"/>
    <dgm:cxn modelId="{B59F3A94-B566-A149-96A1-5DE87977B26B}" type="presParOf" srcId="{4ACFA50A-DDD3-9A41-9144-C9E912EA95D7}" destId="{E73176A5-B7D7-9441-AB00-C54D0A058590}" srcOrd="0" destOrd="0" presId="urn:microsoft.com/office/officeart/2005/8/layout/vList2"/>
    <dgm:cxn modelId="{72BEE6BA-6E7A-624C-A38D-73771793483E}" type="presParOf" srcId="{4ACFA50A-DDD3-9A41-9144-C9E912EA95D7}" destId="{F0F77194-2B57-ED4F-92F8-8788EC9C69CD}" srcOrd="1" destOrd="0" presId="urn:microsoft.com/office/officeart/2005/8/layout/vList2"/>
    <dgm:cxn modelId="{F23855EC-CCF4-B949-B04D-AF7B75284E5B}" type="presParOf" srcId="{4ACFA50A-DDD3-9A41-9144-C9E912EA95D7}" destId="{A3EC1389-5DF7-7244-AB3A-38F61FA75B2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C1137AC-C3F9-455C-8329-FC86DBC8C352}" type="doc">
      <dgm:prSet loTypeId="urn:microsoft.com/office/officeart/2008/layout/LinedList" loCatId="list" qsTypeId="urn:microsoft.com/office/officeart/2005/8/quickstyle/simple1" qsCatId="simple" csTypeId="urn:microsoft.com/office/officeart/2005/8/colors/accent4_2" csCatId="accent4"/>
      <dgm:spPr/>
      <dgm:t>
        <a:bodyPr/>
        <a:lstStyle/>
        <a:p>
          <a:endParaRPr lang="en-US"/>
        </a:p>
      </dgm:t>
    </dgm:pt>
    <dgm:pt modelId="{B1FD3396-C51A-43BD-917F-1661F0E707D4}">
      <dgm:prSet/>
      <dgm:spPr/>
      <dgm:t>
        <a:bodyPr/>
        <a:lstStyle/>
        <a:p>
          <a:r>
            <a:rPr lang="en-US"/>
            <a:t>Programın amacına göre hangi döngü yapısının seçileceği önemlidir.</a:t>
          </a:r>
        </a:p>
      </dgm:t>
    </dgm:pt>
    <dgm:pt modelId="{B9EB2D85-D9FB-4786-BCEA-5251B4D317F0}" type="parTrans" cxnId="{16A16115-F743-4502-A80B-0A019F597995}">
      <dgm:prSet/>
      <dgm:spPr/>
      <dgm:t>
        <a:bodyPr/>
        <a:lstStyle/>
        <a:p>
          <a:endParaRPr lang="en-US"/>
        </a:p>
      </dgm:t>
    </dgm:pt>
    <dgm:pt modelId="{96520A51-B5D6-48B6-9E5B-DEE803CFA941}" type="sibTrans" cxnId="{16A16115-F743-4502-A80B-0A019F597995}">
      <dgm:prSet/>
      <dgm:spPr/>
      <dgm:t>
        <a:bodyPr/>
        <a:lstStyle/>
        <a:p>
          <a:endParaRPr lang="en-US"/>
        </a:p>
      </dgm:t>
    </dgm:pt>
    <dgm:pt modelId="{8CD0A2AB-C665-4739-941B-B53670C9677E}">
      <dgm:prSet/>
      <dgm:spPr/>
      <dgm:t>
        <a:bodyPr/>
        <a:lstStyle/>
        <a:p>
          <a:r>
            <a:rPr lang="en-US"/>
            <a:t>- For ve while döngülerinin işlevi ve kullanım alanları.</a:t>
          </a:r>
        </a:p>
      </dgm:t>
    </dgm:pt>
    <dgm:pt modelId="{D74288DB-9E07-4A65-9989-F792EBA4230C}" type="parTrans" cxnId="{B4334639-F380-442D-A392-C10FC52FC6A5}">
      <dgm:prSet/>
      <dgm:spPr/>
      <dgm:t>
        <a:bodyPr/>
        <a:lstStyle/>
        <a:p>
          <a:endParaRPr lang="en-US"/>
        </a:p>
      </dgm:t>
    </dgm:pt>
    <dgm:pt modelId="{F42DEECF-B60B-4A14-B9BB-EB73CDE247C7}" type="sibTrans" cxnId="{B4334639-F380-442D-A392-C10FC52FC6A5}">
      <dgm:prSet/>
      <dgm:spPr/>
      <dgm:t>
        <a:bodyPr/>
        <a:lstStyle/>
        <a:p>
          <a:endParaRPr lang="en-US"/>
        </a:p>
      </dgm:t>
    </dgm:pt>
    <dgm:pt modelId="{F0DB2CF1-005C-524E-B405-1CE3B0A32C06}" type="pres">
      <dgm:prSet presAssocID="{4C1137AC-C3F9-455C-8329-FC86DBC8C352}" presName="vert0" presStyleCnt="0">
        <dgm:presLayoutVars>
          <dgm:dir/>
          <dgm:animOne val="branch"/>
          <dgm:animLvl val="lvl"/>
        </dgm:presLayoutVars>
      </dgm:prSet>
      <dgm:spPr/>
    </dgm:pt>
    <dgm:pt modelId="{0D8F6815-3422-EA42-9DE9-D051B5EA3F30}" type="pres">
      <dgm:prSet presAssocID="{B1FD3396-C51A-43BD-917F-1661F0E707D4}" presName="thickLine" presStyleLbl="alignNode1" presStyleIdx="0" presStyleCnt="2"/>
      <dgm:spPr/>
    </dgm:pt>
    <dgm:pt modelId="{407F9650-BA66-0F47-AA4F-54F2CD106781}" type="pres">
      <dgm:prSet presAssocID="{B1FD3396-C51A-43BD-917F-1661F0E707D4}" presName="horz1" presStyleCnt="0"/>
      <dgm:spPr/>
    </dgm:pt>
    <dgm:pt modelId="{AB378047-2017-CF4A-9908-06D3DD767584}" type="pres">
      <dgm:prSet presAssocID="{B1FD3396-C51A-43BD-917F-1661F0E707D4}" presName="tx1" presStyleLbl="revTx" presStyleIdx="0" presStyleCnt="2"/>
      <dgm:spPr/>
    </dgm:pt>
    <dgm:pt modelId="{7CDD0A61-14E6-154B-89D6-541448EC1BE2}" type="pres">
      <dgm:prSet presAssocID="{B1FD3396-C51A-43BD-917F-1661F0E707D4}" presName="vert1" presStyleCnt="0"/>
      <dgm:spPr/>
    </dgm:pt>
    <dgm:pt modelId="{9C5D0E3C-1AFA-5045-B076-23B13626C028}" type="pres">
      <dgm:prSet presAssocID="{8CD0A2AB-C665-4739-941B-B53670C9677E}" presName="thickLine" presStyleLbl="alignNode1" presStyleIdx="1" presStyleCnt="2"/>
      <dgm:spPr/>
    </dgm:pt>
    <dgm:pt modelId="{0AE7CF24-928C-6C4D-86B3-476EAE66A7C4}" type="pres">
      <dgm:prSet presAssocID="{8CD0A2AB-C665-4739-941B-B53670C9677E}" presName="horz1" presStyleCnt="0"/>
      <dgm:spPr/>
    </dgm:pt>
    <dgm:pt modelId="{3FAE707C-5B5F-524C-A063-A865F1F76BE3}" type="pres">
      <dgm:prSet presAssocID="{8CD0A2AB-C665-4739-941B-B53670C9677E}" presName="tx1" presStyleLbl="revTx" presStyleIdx="1" presStyleCnt="2"/>
      <dgm:spPr/>
    </dgm:pt>
    <dgm:pt modelId="{83681410-835F-924D-8BDC-9ABADB03D2E4}" type="pres">
      <dgm:prSet presAssocID="{8CD0A2AB-C665-4739-941B-B53670C9677E}" presName="vert1" presStyleCnt="0"/>
      <dgm:spPr/>
    </dgm:pt>
  </dgm:ptLst>
  <dgm:cxnLst>
    <dgm:cxn modelId="{16A16115-F743-4502-A80B-0A019F597995}" srcId="{4C1137AC-C3F9-455C-8329-FC86DBC8C352}" destId="{B1FD3396-C51A-43BD-917F-1661F0E707D4}" srcOrd="0" destOrd="0" parTransId="{B9EB2D85-D9FB-4786-BCEA-5251B4D317F0}" sibTransId="{96520A51-B5D6-48B6-9E5B-DEE803CFA941}"/>
    <dgm:cxn modelId="{B4334639-F380-442D-A392-C10FC52FC6A5}" srcId="{4C1137AC-C3F9-455C-8329-FC86DBC8C352}" destId="{8CD0A2AB-C665-4739-941B-B53670C9677E}" srcOrd="1" destOrd="0" parTransId="{D74288DB-9E07-4A65-9989-F792EBA4230C}" sibTransId="{F42DEECF-B60B-4A14-B9BB-EB73CDE247C7}"/>
    <dgm:cxn modelId="{4ECD5A43-EE6A-6D4D-A3BC-A9F664B6C85A}" type="presOf" srcId="{4C1137AC-C3F9-455C-8329-FC86DBC8C352}" destId="{F0DB2CF1-005C-524E-B405-1CE3B0A32C06}" srcOrd="0" destOrd="0" presId="urn:microsoft.com/office/officeart/2008/layout/LinedList"/>
    <dgm:cxn modelId="{77292490-66E8-554E-A25C-918A8D91945A}" type="presOf" srcId="{8CD0A2AB-C665-4739-941B-B53670C9677E}" destId="{3FAE707C-5B5F-524C-A063-A865F1F76BE3}" srcOrd="0" destOrd="0" presId="urn:microsoft.com/office/officeart/2008/layout/LinedList"/>
    <dgm:cxn modelId="{5118F7B0-C637-4D47-A821-FEEFA2825D36}" type="presOf" srcId="{B1FD3396-C51A-43BD-917F-1661F0E707D4}" destId="{AB378047-2017-CF4A-9908-06D3DD767584}" srcOrd="0" destOrd="0" presId="urn:microsoft.com/office/officeart/2008/layout/LinedList"/>
    <dgm:cxn modelId="{0CF22C71-ED64-AC44-9723-8A4213EAC5DD}" type="presParOf" srcId="{F0DB2CF1-005C-524E-B405-1CE3B0A32C06}" destId="{0D8F6815-3422-EA42-9DE9-D051B5EA3F30}" srcOrd="0" destOrd="0" presId="urn:microsoft.com/office/officeart/2008/layout/LinedList"/>
    <dgm:cxn modelId="{AE77044C-5AC0-8C46-AB9D-E0A3AF304FF4}" type="presParOf" srcId="{F0DB2CF1-005C-524E-B405-1CE3B0A32C06}" destId="{407F9650-BA66-0F47-AA4F-54F2CD106781}" srcOrd="1" destOrd="0" presId="urn:microsoft.com/office/officeart/2008/layout/LinedList"/>
    <dgm:cxn modelId="{75586EB7-C17C-4B46-BF75-F22C1AAAA2EA}" type="presParOf" srcId="{407F9650-BA66-0F47-AA4F-54F2CD106781}" destId="{AB378047-2017-CF4A-9908-06D3DD767584}" srcOrd="0" destOrd="0" presId="urn:microsoft.com/office/officeart/2008/layout/LinedList"/>
    <dgm:cxn modelId="{AB230D65-8C55-5246-BD98-77FB3BD626B9}" type="presParOf" srcId="{407F9650-BA66-0F47-AA4F-54F2CD106781}" destId="{7CDD0A61-14E6-154B-89D6-541448EC1BE2}" srcOrd="1" destOrd="0" presId="urn:microsoft.com/office/officeart/2008/layout/LinedList"/>
    <dgm:cxn modelId="{893CD94A-0E35-A144-975E-BC99318CA080}" type="presParOf" srcId="{F0DB2CF1-005C-524E-B405-1CE3B0A32C06}" destId="{9C5D0E3C-1AFA-5045-B076-23B13626C028}" srcOrd="2" destOrd="0" presId="urn:microsoft.com/office/officeart/2008/layout/LinedList"/>
    <dgm:cxn modelId="{D4B0DC52-FB84-BD49-90B3-FB42CDD9CC2A}" type="presParOf" srcId="{F0DB2CF1-005C-524E-B405-1CE3B0A32C06}" destId="{0AE7CF24-928C-6C4D-86B3-476EAE66A7C4}" srcOrd="3" destOrd="0" presId="urn:microsoft.com/office/officeart/2008/layout/LinedList"/>
    <dgm:cxn modelId="{8741AD27-8628-924F-8403-C982EBF4B82B}" type="presParOf" srcId="{0AE7CF24-928C-6C4D-86B3-476EAE66A7C4}" destId="{3FAE707C-5B5F-524C-A063-A865F1F76BE3}" srcOrd="0" destOrd="0" presId="urn:microsoft.com/office/officeart/2008/layout/LinedList"/>
    <dgm:cxn modelId="{5E124225-8702-C64E-A618-742E46D59A3C}" type="presParOf" srcId="{0AE7CF24-928C-6C4D-86B3-476EAE66A7C4}" destId="{83681410-835F-924D-8BDC-9ABADB03D2E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0F5AF98-865A-4807-97FD-B079EEA28862}"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59EAADA3-B81E-4AF0-A6F5-84FD80E7109B}">
      <dgm:prSet/>
      <dgm:spPr/>
      <dgm:t>
        <a:bodyPr/>
        <a:lstStyle/>
        <a:p>
          <a:r>
            <a:rPr lang="en-US"/>
            <a:t>Başlangıç ve bitiş değeri, artış miktarı, devam etme koşulu gibi döngü elemanları açıklanır.</a:t>
          </a:r>
        </a:p>
      </dgm:t>
    </dgm:pt>
    <dgm:pt modelId="{0002B826-4257-4A35-823E-47BB05919F45}" type="parTrans" cxnId="{24FB9352-B145-46F5-82DD-72249D017E76}">
      <dgm:prSet/>
      <dgm:spPr/>
      <dgm:t>
        <a:bodyPr/>
        <a:lstStyle/>
        <a:p>
          <a:endParaRPr lang="en-US"/>
        </a:p>
      </dgm:t>
    </dgm:pt>
    <dgm:pt modelId="{F4904503-BB78-48B7-AA6D-A8BABD2A6075}" type="sibTrans" cxnId="{24FB9352-B145-46F5-82DD-72249D017E76}">
      <dgm:prSet/>
      <dgm:spPr/>
      <dgm:t>
        <a:bodyPr/>
        <a:lstStyle/>
        <a:p>
          <a:endParaRPr lang="en-US"/>
        </a:p>
      </dgm:t>
    </dgm:pt>
    <dgm:pt modelId="{574715FA-1688-47E2-8120-B22296D0D2CA}">
      <dgm:prSet/>
      <dgm:spPr/>
      <dgm:t>
        <a:bodyPr/>
        <a:lstStyle/>
        <a:p>
          <a:r>
            <a:rPr lang="en-US" dirty="0"/>
            <a:t>- </a:t>
          </a:r>
          <a:r>
            <a:rPr lang="en-US" dirty="0" err="1"/>
            <a:t>Örnek</a:t>
          </a:r>
          <a:r>
            <a:rPr lang="en-US" dirty="0"/>
            <a:t>:</a:t>
          </a:r>
        </a:p>
        <a:p>
          <a:r>
            <a:rPr lang="en-US" dirty="0"/>
            <a:t> for (int </a:t>
          </a:r>
          <a:r>
            <a:rPr lang="en-US" dirty="0" err="1"/>
            <a:t>i</a:t>
          </a:r>
          <a:r>
            <a:rPr lang="en-US" dirty="0"/>
            <a:t> = 0; </a:t>
          </a:r>
          <a:r>
            <a:rPr lang="en-US" dirty="0" err="1"/>
            <a:t>i</a:t>
          </a:r>
          <a:r>
            <a:rPr lang="en-US" dirty="0"/>
            <a:t> &lt; 10; </a:t>
          </a:r>
          <a:r>
            <a:rPr lang="en-US" dirty="0" err="1"/>
            <a:t>i</a:t>
          </a:r>
          <a:r>
            <a:rPr lang="en-US" dirty="0"/>
            <a:t>++)</a:t>
          </a:r>
        </a:p>
      </dgm:t>
    </dgm:pt>
    <dgm:pt modelId="{F19E8068-9CED-4EB8-A90D-464616086A48}" type="parTrans" cxnId="{85233937-86C7-4257-91A9-EB548BAEE92E}">
      <dgm:prSet/>
      <dgm:spPr/>
      <dgm:t>
        <a:bodyPr/>
        <a:lstStyle/>
        <a:p>
          <a:endParaRPr lang="en-US"/>
        </a:p>
      </dgm:t>
    </dgm:pt>
    <dgm:pt modelId="{B1CD93FB-F4A7-4BAF-A81A-F7B05B0236D8}" type="sibTrans" cxnId="{85233937-86C7-4257-91A9-EB548BAEE92E}">
      <dgm:prSet/>
      <dgm:spPr/>
      <dgm:t>
        <a:bodyPr/>
        <a:lstStyle/>
        <a:p>
          <a:endParaRPr lang="en-US"/>
        </a:p>
      </dgm:t>
    </dgm:pt>
    <dgm:pt modelId="{1A8383C4-EA39-8F4D-BBC5-CE10D4902B46}" type="pres">
      <dgm:prSet presAssocID="{50F5AF98-865A-4807-97FD-B079EEA28862}" presName="linear" presStyleCnt="0">
        <dgm:presLayoutVars>
          <dgm:animLvl val="lvl"/>
          <dgm:resizeHandles val="exact"/>
        </dgm:presLayoutVars>
      </dgm:prSet>
      <dgm:spPr/>
    </dgm:pt>
    <dgm:pt modelId="{7FD39EF0-77F8-CA48-8CC9-288F16A3C5BA}" type="pres">
      <dgm:prSet presAssocID="{59EAADA3-B81E-4AF0-A6F5-84FD80E7109B}" presName="parentText" presStyleLbl="node1" presStyleIdx="0" presStyleCnt="2">
        <dgm:presLayoutVars>
          <dgm:chMax val="0"/>
          <dgm:bulletEnabled val="1"/>
        </dgm:presLayoutVars>
      </dgm:prSet>
      <dgm:spPr/>
    </dgm:pt>
    <dgm:pt modelId="{818BEB1D-73E3-E14C-983B-F367F754D590}" type="pres">
      <dgm:prSet presAssocID="{F4904503-BB78-48B7-AA6D-A8BABD2A6075}" presName="spacer" presStyleCnt="0"/>
      <dgm:spPr/>
    </dgm:pt>
    <dgm:pt modelId="{31B51E43-B468-C941-8E05-0115833DAEEA}" type="pres">
      <dgm:prSet presAssocID="{574715FA-1688-47E2-8120-B22296D0D2CA}" presName="parentText" presStyleLbl="node1" presStyleIdx="1" presStyleCnt="2">
        <dgm:presLayoutVars>
          <dgm:chMax val="0"/>
          <dgm:bulletEnabled val="1"/>
        </dgm:presLayoutVars>
      </dgm:prSet>
      <dgm:spPr/>
    </dgm:pt>
  </dgm:ptLst>
  <dgm:cxnLst>
    <dgm:cxn modelId="{6AC43812-CD00-2044-B526-FAA129BC0364}" type="presOf" srcId="{574715FA-1688-47E2-8120-B22296D0D2CA}" destId="{31B51E43-B468-C941-8E05-0115833DAEEA}" srcOrd="0" destOrd="0" presId="urn:microsoft.com/office/officeart/2005/8/layout/vList2"/>
    <dgm:cxn modelId="{85233937-86C7-4257-91A9-EB548BAEE92E}" srcId="{50F5AF98-865A-4807-97FD-B079EEA28862}" destId="{574715FA-1688-47E2-8120-B22296D0D2CA}" srcOrd="1" destOrd="0" parTransId="{F19E8068-9CED-4EB8-A90D-464616086A48}" sibTransId="{B1CD93FB-F4A7-4BAF-A81A-F7B05B0236D8}"/>
    <dgm:cxn modelId="{24FB9352-B145-46F5-82DD-72249D017E76}" srcId="{50F5AF98-865A-4807-97FD-B079EEA28862}" destId="{59EAADA3-B81E-4AF0-A6F5-84FD80E7109B}" srcOrd="0" destOrd="0" parTransId="{0002B826-4257-4A35-823E-47BB05919F45}" sibTransId="{F4904503-BB78-48B7-AA6D-A8BABD2A6075}"/>
    <dgm:cxn modelId="{71FBEC89-D805-3E4E-87D0-45B47AA29CB6}" type="presOf" srcId="{59EAADA3-B81E-4AF0-A6F5-84FD80E7109B}" destId="{7FD39EF0-77F8-CA48-8CC9-288F16A3C5BA}" srcOrd="0" destOrd="0" presId="urn:microsoft.com/office/officeart/2005/8/layout/vList2"/>
    <dgm:cxn modelId="{FC33A58C-6B66-FC47-AD63-A2A2D1EF4B24}" type="presOf" srcId="{50F5AF98-865A-4807-97FD-B079EEA28862}" destId="{1A8383C4-EA39-8F4D-BBC5-CE10D4902B46}" srcOrd="0" destOrd="0" presId="urn:microsoft.com/office/officeart/2005/8/layout/vList2"/>
    <dgm:cxn modelId="{954DFDCB-B397-7141-9EFF-8F62A3CF4FD6}" type="presParOf" srcId="{1A8383C4-EA39-8F4D-BBC5-CE10D4902B46}" destId="{7FD39EF0-77F8-CA48-8CC9-288F16A3C5BA}" srcOrd="0" destOrd="0" presId="urn:microsoft.com/office/officeart/2005/8/layout/vList2"/>
    <dgm:cxn modelId="{77A822B0-1B6F-8440-927E-D7231611D00A}" type="presParOf" srcId="{1A8383C4-EA39-8F4D-BBC5-CE10D4902B46}" destId="{818BEB1D-73E3-E14C-983B-F367F754D590}" srcOrd="1" destOrd="0" presId="urn:microsoft.com/office/officeart/2005/8/layout/vList2"/>
    <dgm:cxn modelId="{BB9E4F40-4979-6D41-9C8C-757642376832}" type="presParOf" srcId="{1A8383C4-EA39-8F4D-BBC5-CE10D4902B46}" destId="{31B51E43-B468-C941-8E05-0115833DAEE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BA6883A-0136-480D-B57B-14984628F2E4}"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AF4F11C3-C933-4FF2-9579-DA3020962218}">
      <dgm:prSet/>
      <dgm:spPr/>
      <dgm:t>
        <a:bodyPr/>
        <a:lstStyle/>
        <a:p>
          <a:r>
            <a:rPr lang="en-US"/>
            <a:t>Aynı problemin döngü ile ve döngü olmadan çözülmesi örneklenir.</a:t>
          </a:r>
        </a:p>
      </dgm:t>
    </dgm:pt>
    <dgm:pt modelId="{14B12DAF-C4E0-4708-9C6D-02DF327603EE}" type="parTrans" cxnId="{85178AD9-46FE-4B66-B7ED-B478C35C698D}">
      <dgm:prSet/>
      <dgm:spPr/>
      <dgm:t>
        <a:bodyPr/>
        <a:lstStyle/>
        <a:p>
          <a:endParaRPr lang="en-US"/>
        </a:p>
      </dgm:t>
    </dgm:pt>
    <dgm:pt modelId="{5C980448-CD52-43CE-A13B-147AE9053C54}" type="sibTrans" cxnId="{85178AD9-46FE-4B66-B7ED-B478C35C698D}">
      <dgm:prSet/>
      <dgm:spPr/>
      <dgm:t>
        <a:bodyPr/>
        <a:lstStyle/>
        <a:p>
          <a:endParaRPr lang="en-US"/>
        </a:p>
      </dgm:t>
    </dgm:pt>
    <dgm:pt modelId="{258DF836-A366-4F3D-A16B-79FA6DECD169}">
      <dgm:prSet/>
      <dgm:spPr/>
      <dgm:t>
        <a:bodyPr/>
        <a:lstStyle/>
        <a:p>
          <a:r>
            <a:rPr lang="en-US"/>
            <a:t>- Örnek: Ekrana 5 kez 'Merhaba' yazdıran program ile kod farkının gösterilmesi.</a:t>
          </a:r>
        </a:p>
      </dgm:t>
    </dgm:pt>
    <dgm:pt modelId="{AE70B062-DEA5-4234-AC6E-52540E2A146D}" type="parTrans" cxnId="{EA602415-598A-4137-9F9B-88F3B49BA7CA}">
      <dgm:prSet/>
      <dgm:spPr/>
      <dgm:t>
        <a:bodyPr/>
        <a:lstStyle/>
        <a:p>
          <a:endParaRPr lang="en-US"/>
        </a:p>
      </dgm:t>
    </dgm:pt>
    <dgm:pt modelId="{8DEA2F71-E8C8-4B99-ABD8-20EAF57881FC}" type="sibTrans" cxnId="{EA602415-598A-4137-9F9B-88F3B49BA7CA}">
      <dgm:prSet/>
      <dgm:spPr/>
      <dgm:t>
        <a:bodyPr/>
        <a:lstStyle/>
        <a:p>
          <a:endParaRPr lang="en-US"/>
        </a:p>
      </dgm:t>
    </dgm:pt>
    <dgm:pt modelId="{89D977F6-704D-FA46-804E-4187378D8AA6}" type="pres">
      <dgm:prSet presAssocID="{CBA6883A-0136-480D-B57B-14984628F2E4}" presName="linear" presStyleCnt="0">
        <dgm:presLayoutVars>
          <dgm:animLvl val="lvl"/>
          <dgm:resizeHandles val="exact"/>
        </dgm:presLayoutVars>
      </dgm:prSet>
      <dgm:spPr/>
    </dgm:pt>
    <dgm:pt modelId="{B4F39397-A646-4841-817A-E7811AA07C95}" type="pres">
      <dgm:prSet presAssocID="{AF4F11C3-C933-4FF2-9579-DA3020962218}" presName="parentText" presStyleLbl="node1" presStyleIdx="0" presStyleCnt="2">
        <dgm:presLayoutVars>
          <dgm:chMax val="0"/>
          <dgm:bulletEnabled val="1"/>
        </dgm:presLayoutVars>
      </dgm:prSet>
      <dgm:spPr/>
    </dgm:pt>
    <dgm:pt modelId="{13A23DC4-E9A6-F447-9E38-9C299F5F7F56}" type="pres">
      <dgm:prSet presAssocID="{5C980448-CD52-43CE-A13B-147AE9053C54}" presName="spacer" presStyleCnt="0"/>
      <dgm:spPr/>
    </dgm:pt>
    <dgm:pt modelId="{D2F532A8-5DA9-5343-9F97-CA1A58103301}" type="pres">
      <dgm:prSet presAssocID="{258DF836-A366-4F3D-A16B-79FA6DECD169}" presName="parentText" presStyleLbl="node1" presStyleIdx="1" presStyleCnt="2">
        <dgm:presLayoutVars>
          <dgm:chMax val="0"/>
          <dgm:bulletEnabled val="1"/>
        </dgm:presLayoutVars>
      </dgm:prSet>
      <dgm:spPr/>
    </dgm:pt>
  </dgm:ptLst>
  <dgm:cxnLst>
    <dgm:cxn modelId="{EA602415-598A-4137-9F9B-88F3B49BA7CA}" srcId="{CBA6883A-0136-480D-B57B-14984628F2E4}" destId="{258DF836-A366-4F3D-A16B-79FA6DECD169}" srcOrd="1" destOrd="0" parTransId="{AE70B062-DEA5-4234-AC6E-52540E2A146D}" sibTransId="{8DEA2F71-E8C8-4B99-ABD8-20EAF57881FC}"/>
    <dgm:cxn modelId="{D4D3A441-E722-DC49-BB75-5532D1137E25}" type="presOf" srcId="{CBA6883A-0136-480D-B57B-14984628F2E4}" destId="{89D977F6-704D-FA46-804E-4187378D8AA6}" srcOrd="0" destOrd="0" presId="urn:microsoft.com/office/officeart/2005/8/layout/vList2"/>
    <dgm:cxn modelId="{E85FCC75-B059-6049-8AE3-D250F63A4409}" type="presOf" srcId="{AF4F11C3-C933-4FF2-9579-DA3020962218}" destId="{B4F39397-A646-4841-817A-E7811AA07C95}" srcOrd="0" destOrd="0" presId="urn:microsoft.com/office/officeart/2005/8/layout/vList2"/>
    <dgm:cxn modelId="{8DD83BB3-29DF-D348-8515-0B8D88022E04}" type="presOf" srcId="{258DF836-A366-4F3D-A16B-79FA6DECD169}" destId="{D2F532A8-5DA9-5343-9F97-CA1A58103301}" srcOrd="0" destOrd="0" presId="urn:microsoft.com/office/officeart/2005/8/layout/vList2"/>
    <dgm:cxn modelId="{85178AD9-46FE-4B66-B7ED-B478C35C698D}" srcId="{CBA6883A-0136-480D-B57B-14984628F2E4}" destId="{AF4F11C3-C933-4FF2-9579-DA3020962218}" srcOrd="0" destOrd="0" parTransId="{14B12DAF-C4E0-4708-9C6D-02DF327603EE}" sibTransId="{5C980448-CD52-43CE-A13B-147AE9053C54}"/>
    <dgm:cxn modelId="{E63E6B28-39AC-7C41-AF46-E10C24EB8EA0}" type="presParOf" srcId="{89D977F6-704D-FA46-804E-4187378D8AA6}" destId="{B4F39397-A646-4841-817A-E7811AA07C95}" srcOrd="0" destOrd="0" presId="urn:microsoft.com/office/officeart/2005/8/layout/vList2"/>
    <dgm:cxn modelId="{B725B043-EE7A-1940-99AF-F9EFC94E85FE}" type="presParOf" srcId="{89D977F6-704D-FA46-804E-4187378D8AA6}" destId="{13A23DC4-E9A6-F447-9E38-9C299F5F7F56}" srcOrd="1" destOrd="0" presId="urn:microsoft.com/office/officeart/2005/8/layout/vList2"/>
    <dgm:cxn modelId="{6C75C27F-F38C-314F-B95D-030A853C0880}" type="presParOf" srcId="{89D977F6-704D-FA46-804E-4187378D8AA6}" destId="{D2F532A8-5DA9-5343-9F97-CA1A5810330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635CAF-3E50-9F4F-82B8-0EDEB09C0CEC}">
      <dsp:nvSpPr>
        <dsp:cNvPr id="0" name=""/>
        <dsp:cNvSpPr/>
      </dsp:nvSpPr>
      <dsp:spPr>
        <a:xfrm>
          <a:off x="0" y="36390"/>
          <a:ext cx="5175384" cy="17596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Koşul yapıları: if-else, döngüler: for ve while döngüleri.</a:t>
          </a:r>
        </a:p>
      </dsp:txBody>
      <dsp:txXfrm>
        <a:off x="85900" y="122290"/>
        <a:ext cx="5003584" cy="1587880"/>
      </dsp:txXfrm>
    </dsp:sp>
    <dsp:sp modelId="{914B330F-AFAE-4D48-99FD-45469ED80801}">
      <dsp:nvSpPr>
        <dsp:cNvPr id="0" name=""/>
        <dsp:cNvSpPr/>
      </dsp:nvSpPr>
      <dsp:spPr>
        <a:xfrm>
          <a:off x="0" y="1888230"/>
          <a:ext cx="5175384" cy="1759680"/>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 Örnek: Sayının pozitif olup olmadığını kontrol eden if yapısı.</a:t>
          </a:r>
        </a:p>
      </dsp:txBody>
      <dsp:txXfrm>
        <a:off x="85900" y="1974130"/>
        <a:ext cx="5003584" cy="1587880"/>
      </dsp:txXfrm>
    </dsp:sp>
    <dsp:sp modelId="{16102B20-6580-A847-954F-EA88AE617CA5}">
      <dsp:nvSpPr>
        <dsp:cNvPr id="0" name=""/>
        <dsp:cNvSpPr/>
      </dsp:nvSpPr>
      <dsp:spPr>
        <a:xfrm>
          <a:off x="0" y="3740070"/>
          <a:ext cx="5175384" cy="175968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 Döngü örneği: 1’den 10’a kadar sayıları yazdıran for döngüsü.</a:t>
          </a:r>
        </a:p>
      </dsp:txBody>
      <dsp:txXfrm>
        <a:off x="85900" y="3825970"/>
        <a:ext cx="5003584" cy="15878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F6C913-70C6-1042-B074-038C5BB44982}">
      <dsp:nvSpPr>
        <dsp:cNvPr id="0" name=""/>
        <dsp:cNvSpPr/>
      </dsp:nvSpPr>
      <dsp:spPr>
        <a:xfrm>
          <a:off x="0" y="2703"/>
          <a:ext cx="5175384"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0208A3-8D50-DF49-9D17-2F383DED38D5}">
      <dsp:nvSpPr>
        <dsp:cNvPr id="0" name=""/>
        <dsp:cNvSpPr/>
      </dsp:nvSpPr>
      <dsp:spPr>
        <a:xfrm>
          <a:off x="0" y="2703"/>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Matematikte '=' sembolü eşitlik anlamına gelirken, programlamada atama anlamında kullanılır.</a:t>
          </a:r>
        </a:p>
      </dsp:txBody>
      <dsp:txXfrm>
        <a:off x="0" y="2703"/>
        <a:ext cx="5175384" cy="1843578"/>
      </dsp:txXfrm>
    </dsp:sp>
    <dsp:sp modelId="{6BD7872F-34FE-D541-B9E8-FC504C30FA79}">
      <dsp:nvSpPr>
        <dsp:cNvPr id="0" name=""/>
        <dsp:cNvSpPr/>
      </dsp:nvSpPr>
      <dsp:spPr>
        <a:xfrm>
          <a:off x="0" y="1846281"/>
          <a:ext cx="5175384"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1C6D0A-E4C2-7546-B2AC-F2D463168AB6}">
      <dsp:nvSpPr>
        <dsp:cNvPr id="0" name=""/>
        <dsp:cNvSpPr/>
      </dsp:nvSpPr>
      <dsp:spPr>
        <a:xfrm>
          <a:off x="0" y="1846281"/>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 Örnek: x = 5 ifadesi, 'x’i 5’e eşitle' anlamına gelir.</a:t>
          </a:r>
        </a:p>
      </dsp:txBody>
      <dsp:txXfrm>
        <a:off x="0" y="1846281"/>
        <a:ext cx="5175384" cy="1843578"/>
      </dsp:txXfrm>
    </dsp:sp>
    <dsp:sp modelId="{A0A7BEFD-B1BF-7249-90D4-21C7AF1D9473}">
      <dsp:nvSpPr>
        <dsp:cNvPr id="0" name=""/>
        <dsp:cNvSpPr/>
      </dsp:nvSpPr>
      <dsp:spPr>
        <a:xfrm>
          <a:off x="0" y="3689859"/>
          <a:ext cx="5175384"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82022C-90B9-5E46-8789-FDC0B4147E7E}">
      <dsp:nvSpPr>
        <dsp:cNvPr id="0" name=""/>
        <dsp:cNvSpPr/>
      </dsp:nvSpPr>
      <dsp:spPr>
        <a:xfrm>
          <a:off x="0" y="3689859"/>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 Ek olarak '==' karşılaştırma operatörü örneği.</a:t>
          </a:r>
        </a:p>
      </dsp:txBody>
      <dsp:txXfrm>
        <a:off x="0" y="3689859"/>
        <a:ext cx="5175384" cy="18435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DFFF3-1DB4-5543-A4EC-ADB86D5B04A9}">
      <dsp:nvSpPr>
        <dsp:cNvPr id="0" name=""/>
        <dsp:cNvSpPr/>
      </dsp:nvSpPr>
      <dsp:spPr>
        <a:xfrm>
          <a:off x="0" y="219720"/>
          <a:ext cx="5175384" cy="249795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Farklı programlama dillerinde aynı sembolün farklı anlamlar ifade etmesi.</a:t>
          </a:r>
        </a:p>
      </dsp:txBody>
      <dsp:txXfrm>
        <a:off x="121940" y="341660"/>
        <a:ext cx="4931504" cy="2254070"/>
      </dsp:txXfrm>
    </dsp:sp>
    <dsp:sp modelId="{CD9437E1-7CDF-6F47-86BD-1F014EF940CD}">
      <dsp:nvSpPr>
        <dsp:cNvPr id="0" name=""/>
        <dsp:cNvSpPr/>
      </dsp:nvSpPr>
      <dsp:spPr>
        <a:xfrm>
          <a:off x="0" y="2818470"/>
          <a:ext cx="5175384" cy="249795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 Örnekler: '==' operatörü Python ve JavaScript’te aynı ama '===' yalnızca JavaScript’te mevcut.</a:t>
          </a:r>
        </a:p>
      </dsp:txBody>
      <dsp:txXfrm>
        <a:off x="121940" y="2940410"/>
        <a:ext cx="4931504" cy="22540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5DA8D3-DE8C-5A43-8B9F-26022F8E9AA7}">
      <dsp:nvSpPr>
        <dsp:cNvPr id="0" name=""/>
        <dsp:cNvSpPr/>
      </dsp:nvSpPr>
      <dsp:spPr>
        <a:xfrm>
          <a:off x="0" y="525307"/>
          <a:ext cx="3621129" cy="225459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Her programlama dilinin kendi veri türü yapısı vardır.</a:t>
          </a:r>
        </a:p>
      </dsp:txBody>
      <dsp:txXfrm>
        <a:off x="110060" y="635367"/>
        <a:ext cx="3401009" cy="2034470"/>
      </dsp:txXfrm>
    </dsp:sp>
    <dsp:sp modelId="{3AF5AF9B-AD73-5C4F-A2AD-C1340EABE682}">
      <dsp:nvSpPr>
        <dsp:cNvPr id="0" name=""/>
        <dsp:cNvSpPr/>
      </dsp:nvSpPr>
      <dsp:spPr>
        <a:xfrm>
          <a:off x="0" y="2872057"/>
          <a:ext cx="3621129" cy="225459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 Örnekler: Python’da int, float, str; Java’da int, double, String.</a:t>
          </a:r>
        </a:p>
      </dsp:txBody>
      <dsp:txXfrm>
        <a:off x="110060" y="2982117"/>
        <a:ext cx="3401009" cy="20344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A24C92-E23B-C042-9E8D-67F2C8D84B1F}">
      <dsp:nvSpPr>
        <dsp:cNvPr id="0" name=""/>
        <dsp:cNvSpPr/>
      </dsp:nvSpPr>
      <dsp:spPr>
        <a:xfrm>
          <a:off x="0" y="111879"/>
          <a:ext cx="3621129" cy="176139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Verinin programda hangi amaçla kullanılacağını belirlemek önemlidir.</a:t>
          </a:r>
        </a:p>
      </dsp:txBody>
      <dsp:txXfrm>
        <a:off x="85984" y="197863"/>
        <a:ext cx="3449161" cy="1589430"/>
      </dsp:txXfrm>
    </dsp:sp>
    <dsp:sp modelId="{B3EC16E7-D783-0440-8B95-7D48C237BD38}">
      <dsp:nvSpPr>
        <dsp:cNvPr id="0" name=""/>
        <dsp:cNvSpPr/>
      </dsp:nvSpPr>
      <dsp:spPr>
        <a:xfrm>
          <a:off x="0" y="1945278"/>
          <a:ext cx="3621129" cy="1761398"/>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 Aynı veri farklı durumlarda farklı veri türü olarak tanımlanabilir.</a:t>
          </a:r>
        </a:p>
      </dsp:txBody>
      <dsp:txXfrm>
        <a:off x="85984" y="2031262"/>
        <a:ext cx="3449161" cy="1589430"/>
      </dsp:txXfrm>
    </dsp:sp>
    <dsp:sp modelId="{351F514B-AE65-9F4B-BC83-9C0B10BBAC0A}">
      <dsp:nvSpPr>
        <dsp:cNvPr id="0" name=""/>
        <dsp:cNvSpPr/>
      </dsp:nvSpPr>
      <dsp:spPr>
        <a:xfrm>
          <a:off x="0" y="3778676"/>
          <a:ext cx="3621129" cy="176139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 Örnek: 5 sayısı yaş olarak tamsayı (integer), fiyat olarak ondalıklı sayı (float).</a:t>
          </a:r>
        </a:p>
      </dsp:txBody>
      <dsp:txXfrm>
        <a:off x="85984" y="3864660"/>
        <a:ext cx="3449161" cy="15894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BFCBF-A841-D346-88AE-E51A67B8296B}">
      <dsp:nvSpPr>
        <dsp:cNvPr id="0" name=""/>
        <dsp:cNvSpPr/>
      </dsp:nvSpPr>
      <dsp:spPr>
        <a:xfrm>
          <a:off x="0" y="179662"/>
          <a:ext cx="3621129" cy="170469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Sayısal veri türleri: Tamsayı (int), ondalıklı sayı (float).</a:t>
          </a:r>
        </a:p>
      </dsp:txBody>
      <dsp:txXfrm>
        <a:off x="83216" y="262878"/>
        <a:ext cx="3454697" cy="1538258"/>
      </dsp:txXfrm>
    </dsp:sp>
    <dsp:sp modelId="{6F1F5911-0837-5940-AD8A-151BE697B584}">
      <dsp:nvSpPr>
        <dsp:cNvPr id="0" name=""/>
        <dsp:cNvSpPr/>
      </dsp:nvSpPr>
      <dsp:spPr>
        <a:xfrm>
          <a:off x="0" y="1973632"/>
          <a:ext cx="3621129" cy="1704690"/>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Metinsel veri türleri: Metin (str veya string).</a:t>
          </a:r>
        </a:p>
      </dsp:txBody>
      <dsp:txXfrm>
        <a:off x="83216" y="2056848"/>
        <a:ext cx="3454697" cy="1538258"/>
      </dsp:txXfrm>
    </dsp:sp>
    <dsp:sp modelId="{0C6C48F8-FCDD-4F48-8FFB-4FCD70B91F23}">
      <dsp:nvSpPr>
        <dsp:cNvPr id="0" name=""/>
        <dsp:cNvSpPr/>
      </dsp:nvSpPr>
      <dsp:spPr>
        <a:xfrm>
          <a:off x="0" y="3767602"/>
          <a:ext cx="3621129" cy="170469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 Örnekler: int x = 10, float y = 3.14, string isim = 'Ali'.</a:t>
          </a:r>
        </a:p>
      </dsp:txBody>
      <dsp:txXfrm>
        <a:off x="83216" y="3850818"/>
        <a:ext cx="3454697" cy="15382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847770-B35B-EE49-9D54-F52DE586A91C}">
      <dsp:nvSpPr>
        <dsp:cNvPr id="0" name=""/>
        <dsp:cNvSpPr/>
      </dsp:nvSpPr>
      <dsp:spPr>
        <a:xfrm>
          <a:off x="0" y="2531"/>
          <a:ext cx="4591050"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2B9173-E56B-B747-B626-EAB4B8033D3D}">
      <dsp:nvSpPr>
        <dsp:cNvPr id="0" name=""/>
        <dsp:cNvSpPr/>
      </dsp:nvSpPr>
      <dsp:spPr>
        <a:xfrm>
          <a:off x="0" y="2531"/>
          <a:ext cx="4591050" cy="1726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err="1"/>
            <a:t>Programın</a:t>
          </a:r>
          <a:r>
            <a:rPr lang="en-US" sz="2700" kern="1200" dirty="0"/>
            <a:t> </a:t>
          </a:r>
          <a:r>
            <a:rPr lang="en-US" sz="2700" kern="1200" dirty="0" err="1"/>
            <a:t>amacına</a:t>
          </a:r>
          <a:r>
            <a:rPr lang="en-US" sz="2700" kern="1200" dirty="0"/>
            <a:t> </a:t>
          </a:r>
          <a:r>
            <a:rPr lang="en-US" sz="2700" kern="1200" dirty="0" err="1"/>
            <a:t>göre</a:t>
          </a:r>
          <a:r>
            <a:rPr lang="en-US" sz="2700" kern="1200" dirty="0"/>
            <a:t> </a:t>
          </a:r>
          <a:r>
            <a:rPr lang="en-US" sz="2700" kern="1200" dirty="0" err="1"/>
            <a:t>veri</a:t>
          </a:r>
          <a:r>
            <a:rPr lang="en-US" sz="2700" kern="1200" dirty="0"/>
            <a:t> </a:t>
          </a:r>
          <a:r>
            <a:rPr lang="en-US" sz="2700" kern="1200" dirty="0" err="1"/>
            <a:t>türlerinin</a:t>
          </a:r>
          <a:r>
            <a:rPr lang="en-US" sz="2700" kern="1200" dirty="0"/>
            <a:t> </a:t>
          </a:r>
          <a:r>
            <a:rPr lang="en-US" sz="2700" kern="1200" dirty="0" err="1"/>
            <a:t>farklılıkları</a:t>
          </a:r>
          <a:endParaRPr lang="en-US" sz="2700" kern="1200" dirty="0"/>
        </a:p>
        <a:p>
          <a:pPr marL="0" lvl="0" indent="0" algn="l" defTabSz="1200150">
            <a:lnSpc>
              <a:spcPct val="90000"/>
            </a:lnSpc>
            <a:spcBef>
              <a:spcPct val="0"/>
            </a:spcBef>
            <a:spcAft>
              <a:spcPct val="35000"/>
            </a:spcAft>
            <a:buNone/>
          </a:pPr>
          <a:endParaRPr lang="en-US" sz="2700" kern="1200" dirty="0"/>
        </a:p>
      </dsp:txBody>
      <dsp:txXfrm>
        <a:off x="0" y="2531"/>
        <a:ext cx="4591050" cy="1726500"/>
      </dsp:txXfrm>
    </dsp:sp>
    <dsp:sp modelId="{EA039380-7FD9-0648-AD17-8745FDDA89B2}">
      <dsp:nvSpPr>
        <dsp:cNvPr id="0" name=""/>
        <dsp:cNvSpPr/>
      </dsp:nvSpPr>
      <dsp:spPr>
        <a:xfrm>
          <a:off x="0" y="1729032"/>
          <a:ext cx="4591050" cy="0"/>
        </a:xfrm>
        <a:prstGeom prst="line">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B78ED1-653B-3D47-9FCF-521C54DEA0CF}">
      <dsp:nvSpPr>
        <dsp:cNvPr id="0" name=""/>
        <dsp:cNvSpPr/>
      </dsp:nvSpPr>
      <dsp:spPr>
        <a:xfrm>
          <a:off x="0" y="1729032"/>
          <a:ext cx="4591050" cy="1726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 Sayı, metin, dizi gibi veri türlerinin programın amacı doğrultusunda tanımlanması gerekir.</a:t>
          </a:r>
        </a:p>
      </dsp:txBody>
      <dsp:txXfrm>
        <a:off x="0" y="1729032"/>
        <a:ext cx="4591050" cy="1726500"/>
      </dsp:txXfrm>
    </dsp:sp>
    <dsp:sp modelId="{D6AF2AAC-4ABF-9940-A1B6-AA2E24A8A931}">
      <dsp:nvSpPr>
        <dsp:cNvPr id="0" name=""/>
        <dsp:cNvSpPr/>
      </dsp:nvSpPr>
      <dsp:spPr>
        <a:xfrm>
          <a:off x="0" y="3455532"/>
          <a:ext cx="4591050" cy="0"/>
        </a:xfrm>
        <a:prstGeom prst="line">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841523-DEA4-954F-A187-A9BA07E161C7}">
      <dsp:nvSpPr>
        <dsp:cNvPr id="0" name=""/>
        <dsp:cNvSpPr/>
      </dsp:nvSpPr>
      <dsp:spPr>
        <a:xfrm>
          <a:off x="0" y="3455532"/>
          <a:ext cx="4591050" cy="1726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Örnek: Yaş, maaş veya kullanıcı adı gibi farklı verilerin türlerine göre tanımlanması.</a:t>
          </a:r>
        </a:p>
      </dsp:txBody>
      <dsp:txXfrm>
        <a:off x="0" y="3455532"/>
        <a:ext cx="4591050" cy="17265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74C05-1FCF-B349-A415-4E90616ED592}">
      <dsp:nvSpPr>
        <dsp:cNvPr id="0" name=""/>
        <dsp:cNvSpPr/>
      </dsp:nvSpPr>
      <dsp:spPr>
        <a:xfrm>
          <a:off x="0" y="66810"/>
          <a:ext cx="5000124" cy="2606869"/>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Aynı türde birden fazla veriyi depolamak için diziler kullanılır.</a:t>
          </a:r>
        </a:p>
      </dsp:txBody>
      <dsp:txXfrm>
        <a:off x="127257" y="194067"/>
        <a:ext cx="4745610" cy="2352355"/>
      </dsp:txXfrm>
    </dsp:sp>
    <dsp:sp modelId="{95F5763D-E873-AA41-8FA6-150F4ACB6B68}">
      <dsp:nvSpPr>
        <dsp:cNvPr id="0" name=""/>
        <dsp:cNvSpPr/>
      </dsp:nvSpPr>
      <dsp:spPr>
        <a:xfrm>
          <a:off x="0" y="2780239"/>
          <a:ext cx="5000124" cy="2606869"/>
        </a:xfrm>
        <a:prstGeom prst="round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solidFill>
                <a:schemeClr val="tx1"/>
              </a:solidFill>
            </a:rPr>
            <a:t>- </a:t>
          </a:r>
          <a:r>
            <a:rPr lang="en-US" sz="3700" kern="1200" dirty="0" err="1">
              <a:solidFill>
                <a:schemeClr val="tx1"/>
              </a:solidFill>
            </a:rPr>
            <a:t>Örnek</a:t>
          </a:r>
          <a:r>
            <a:rPr lang="en-US" sz="3700" kern="1200" dirty="0">
              <a:solidFill>
                <a:schemeClr val="tx1"/>
              </a:solidFill>
            </a:rPr>
            <a:t>: </a:t>
          </a:r>
          <a:r>
            <a:rPr lang="en-US" sz="3700" kern="1200" dirty="0" err="1">
              <a:solidFill>
                <a:schemeClr val="tx1"/>
              </a:solidFill>
            </a:rPr>
            <a:t>Öğrencilerin</a:t>
          </a:r>
          <a:r>
            <a:rPr lang="en-US" sz="3700" kern="1200" dirty="0">
              <a:solidFill>
                <a:schemeClr val="tx1"/>
              </a:solidFill>
            </a:rPr>
            <a:t> </a:t>
          </a:r>
          <a:r>
            <a:rPr lang="en-US" sz="3700" kern="1200" dirty="0" err="1">
              <a:solidFill>
                <a:schemeClr val="tx1"/>
              </a:solidFill>
            </a:rPr>
            <a:t>yaşlarını</a:t>
          </a:r>
          <a:r>
            <a:rPr lang="en-US" sz="3700" kern="1200" dirty="0">
              <a:solidFill>
                <a:schemeClr val="tx1"/>
              </a:solidFill>
            </a:rPr>
            <a:t> </a:t>
          </a:r>
          <a:r>
            <a:rPr lang="en-US" sz="3700" kern="1200" dirty="0" err="1">
              <a:solidFill>
                <a:schemeClr val="tx1"/>
              </a:solidFill>
            </a:rPr>
            <a:t>veya</a:t>
          </a:r>
          <a:r>
            <a:rPr lang="en-US" sz="3700" kern="1200" dirty="0">
              <a:solidFill>
                <a:schemeClr val="tx1"/>
              </a:solidFill>
            </a:rPr>
            <a:t> </a:t>
          </a:r>
          <a:r>
            <a:rPr lang="en-US" sz="3700" kern="1200" dirty="0" err="1">
              <a:solidFill>
                <a:schemeClr val="tx1"/>
              </a:solidFill>
            </a:rPr>
            <a:t>isimlerini</a:t>
          </a:r>
          <a:r>
            <a:rPr lang="en-US" sz="3700" kern="1200" dirty="0">
              <a:solidFill>
                <a:schemeClr val="tx1"/>
              </a:solidFill>
            </a:rPr>
            <a:t> </a:t>
          </a:r>
          <a:r>
            <a:rPr lang="en-US" sz="3700" kern="1200" dirty="0" err="1">
              <a:solidFill>
                <a:schemeClr val="tx1"/>
              </a:solidFill>
            </a:rPr>
            <a:t>depolayan</a:t>
          </a:r>
          <a:r>
            <a:rPr lang="en-US" sz="3700" kern="1200" dirty="0">
              <a:solidFill>
                <a:schemeClr val="tx1"/>
              </a:solidFill>
            </a:rPr>
            <a:t> </a:t>
          </a:r>
          <a:r>
            <a:rPr lang="en-US" sz="3700" kern="1200" dirty="0" err="1">
              <a:solidFill>
                <a:schemeClr val="tx1"/>
              </a:solidFill>
            </a:rPr>
            <a:t>diziler</a:t>
          </a:r>
          <a:r>
            <a:rPr lang="en-US" sz="3700" kern="1200" dirty="0">
              <a:solidFill>
                <a:schemeClr val="tx1"/>
              </a:solidFill>
            </a:rPr>
            <a:t> (int[] </a:t>
          </a:r>
          <a:r>
            <a:rPr lang="en-US" sz="3700" kern="1200" dirty="0" err="1">
              <a:solidFill>
                <a:schemeClr val="tx1"/>
              </a:solidFill>
            </a:rPr>
            <a:t>yaslar</a:t>
          </a:r>
          <a:r>
            <a:rPr lang="en-US" sz="3700" kern="1200" dirty="0">
              <a:solidFill>
                <a:schemeClr val="tx1"/>
              </a:solidFill>
            </a:rPr>
            <a:t>, string[] </a:t>
          </a:r>
          <a:r>
            <a:rPr lang="en-US" sz="3700" kern="1200" dirty="0" err="1">
              <a:solidFill>
                <a:schemeClr val="tx1"/>
              </a:solidFill>
            </a:rPr>
            <a:t>isimler</a:t>
          </a:r>
          <a:r>
            <a:rPr lang="en-US" sz="3700" kern="1200" dirty="0">
              <a:solidFill>
                <a:schemeClr val="tx1"/>
              </a:solidFill>
            </a:rPr>
            <a:t>).</a:t>
          </a:r>
        </a:p>
      </dsp:txBody>
      <dsp:txXfrm>
        <a:off x="127257" y="2907496"/>
        <a:ext cx="4745610" cy="235235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ABDCC0-A1ED-734A-BA61-B9AB2ADD6BE6}">
      <dsp:nvSpPr>
        <dsp:cNvPr id="0" name=""/>
        <dsp:cNvSpPr/>
      </dsp:nvSpPr>
      <dsp:spPr>
        <a:xfrm>
          <a:off x="0" y="35959"/>
          <a:ext cx="5000124" cy="5382000"/>
        </a:xfrm>
        <a:prstGeom prst="round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US" sz="4600" kern="1200" dirty="0"/>
            <a:t>- </a:t>
          </a:r>
          <a:r>
            <a:rPr lang="en-US" sz="4600" kern="1200" dirty="0" err="1"/>
            <a:t>Örnek</a:t>
          </a:r>
          <a:r>
            <a:rPr lang="en-US" sz="4600" kern="1200" dirty="0"/>
            <a:t>: Bir </a:t>
          </a:r>
          <a:r>
            <a:rPr lang="en-US" sz="4600" kern="1200" dirty="0" err="1"/>
            <a:t>öğrencinin</a:t>
          </a:r>
          <a:r>
            <a:rPr lang="en-US" sz="4600" kern="1200" dirty="0"/>
            <a:t> </a:t>
          </a:r>
          <a:r>
            <a:rPr lang="en-US" sz="4600" kern="1200" dirty="0" err="1"/>
            <a:t>notuna</a:t>
          </a:r>
          <a:r>
            <a:rPr lang="en-US" sz="4600" kern="1200" dirty="0"/>
            <a:t> </a:t>
          </a:r>
          <a:r>
            <a:rPr lang="en-US" sz="4600" kern="1200" dirty="0" err="1"/>
            <a:t>göre</a:t>
          </a:r>
          <a:r>
            <a:rPr lang="en-US" sz="4600" kern="1200" dirty="0"/>
            <a:t> “</a:t>
          </a:r>
          <a:r>
            <a:rPr lang="en-US" sz="4600" kern="1200" dirty="0" err="1"/>
            <a:t>Geçti</a:t>
          </a:r>
          <a:r>
            <a:rPr lang="en-US" sz="4600" kern="1200" dirty="0"/>
            <a:t>”, “</a:t>
          </a:r>
          <a:r>
            <a:rPr lang="en-US" sz="4600" kern="1200" dirty="0" err="1"/>
            <a:t>Kaldı</a:t>
          </a:r>
          <a:r>
            <a:rPr lang="en-US" sz="4600" kern="1200" dirty="0"/>
            <a:t>” </a:t>
          </a:r>
          <a:r>
            <a:rPr lang="en-US" sz="4600" kern="1200" dirty="0" err="1"/>
            <a:t>veya</a:t>
          </a:r>
          <a:r>
            <a:rPr lang="en-US" sz="4600" kern="1200" dirty="0"/>
            <a:t> “</a:t>
          </a:r>
          <a:r>
            <a:rPr lang="en-US" sz="4600" kern="1200" dirty="0" err="1"/>
            <a:t>Teşekkür</a:t>
          </a:r>
          <a:r>
            <a:rPr lang="en-US" sz="4600" kern="1200" dirty="0"/>
            <a:t>” </a:t>
          </a:r>
          <a:r>
            <a:rPr lang="en-US" sz="4600" kern="1200" dirty="0" err="1"/>
            <a:t>mesajı</a:t>
          </a:r>
          <a:r>
            <a:rPr lang="en-US" sz="4600" kern="1200" dirty="0"/>
            <a:t> </a:t>
          </a:r>
          <a:r>
            <a:rPr lang="en-US" sz="4600" kern="1200" dirty="0" err="1"/>
            <a:t>veren</a:t>
          </a:r>
          <a:r>
            <a:rPr lang="en-US" sz="4600" kern="1200"/>
            <a:t> program.</a:t>
          </a:r>
        </a:p>
      </dsp:txBody>
      <dsp:txXfrm>
        <a:off x="244086" y="280045"/>
        <a:ext cx="4511952" cy="489382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B5D144-FA6E-294B-9E0B-D142670712D3}">
      <dsp:nvSpPr>
        <dsp:cNvPr id="0" name=""/>
        <dsp:cNvSpPr/>
      </dsp:nvSpPr>
      <dsp:spPr>
        <a:xfrm>
          <a:off x="0" y="3358532"/>
          <a:ext cx="5051582" cy="220356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a:t>- Döngüler, programcıların iş yükünü azaltarak kodu daha verimli hale getirir.</a:t>
          </a:r>
        </a:p>
      </dsp:txBody>
      <dsp:txXfrm>
        <a:off x="0" y="3358532"/>
        <a:ext cx="5051582" cy="2203560"/>
      </dsp:txXfrm>
    </dsp:sp>
    <dsp:sp modelId="{1683A357-958A-8041-9356-04EFD6673A2E}">
      <dsp:nvSpPr>
        <dsp:cNvPr id="0" name=""/>
        <dsp:cNvSpPr/>
      </dsp:nvSpPr>
      <dsp:spPr>
        <a:xfrm rot="10800000">
          <a:off x="0" y="2509"/>
          <a:ext cx="5051582" cy="3389076"/>
        </a:xfrm>
        <a:prstGeom prst="upArrowCallou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a:t>Programda tekrar eden işlemleri kullanmanın faydaları.</a:t>
          </a:r>
        </a:p>
      </dsp:txBody>
      <dsp:txXfrm rot="10800000">
        <a:off x="0" y="2509"/>
        <a:ext cx="5051582" cy="22021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3176A5-B7D7-9441-AB00-C54D0A058590}">
      <dsp:nvSpPr>
        <dsp:cNvPr id="0" name=""/>
        <dsp:cNvSpPr/>
      </dsp:nvSpPr>
      <dsp:spPr>
        <a:xfrm>
          <a:off x="0" y="452380"/>
          <a:ext cx="5051582" cy="22838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Döngüler sayesinde kod tekrarını önleyerek daha sade ve anlaşılır programlar yazmak mümkündür.</a:t>
          </a:r>
        </a:p>
      </dsp:txBody>
      <dsp:txXfrm>
        <a:off x="111488" y="563868"/>
        <a:ext cx="4828606" cy="2060864"/>
      </dsp:txXfrm>
    </dsp:sp>
    <dsp:sp modelId="{A3EC1389-5DF7-7244-AB3A-38F61FA75B25}">
      <dsp:nvSpPr>
        <dsp:cNvPr id="0" name=""/>
        <dsp:cNvSpPr/>
      </dsp:nvSpPr>
      <dsp:spPr>
        <a:xfrm>
          <a:off x="0" y="2828381"/>
          <a:ext cx="5051582" cy="228384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 Örnek: 1'den 10'a kadar sayıları yazdırmak için döngü kullanmak.</a:t>
          </a:r>
        </a:p>
      </dsp:txBody>
      <dsp:txXfrm>
        <a:off x="111488" y="2939869"/>
        <a:ext cx="4828606" cy="206086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8F6815-3422-EA42-9DE9-D051B5EA3F30}">
      <dsp:nvSpPr>
        <dsp:cNvPr id="0" name=""/>
        <dsp:cNvSpPr/>
      </dsp:nvSpPr>
      <dsp:spPr>
        <a:xfrm>
          <a:off x="0" y="0"/>
          <a:ext cx="5051582"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378047-2017-CF4A-9908-06D3DD767584}">
      <dsp:nvSpPr>
        <dsp:cNvPr id="0" name=""/>
        <dsp:cNvSpPr/>
      </dsp:nvSpPr>
      <dsp:spPr>
        <a:xfrm>
          <a:off x="0" y="0"/>
          <a:ext cx="5051582" cy="2782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a:t>Programın amacına göre hangi döngü yapısının seçileceği önemlidir.</a:t>
          </a:r>
        </a:p>
      </dsp:txBody>
      <dsp:txXfrm>
        <a:off x="0" y="0"/>
        <a:ext cx="5051582" cy="2782301"/>
      </dsp:txXfrm>
    </dsp:sp>
    <dsp:sp modelId="{9C5D0E3C-1AFA-5045-B076-23B13626C028}">
      <dsp:nvSpPr>
        <dsp:cNvPr id="0" name=""/>
        <dsp:cNvSpPr/>
      </dsp:nvSpPr>
      <dsp:spPr>
        <a:xfrm>
          <a:off x="0" y="2782301"/>
          <a:ext cx="5051582"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AE707C-5B5F-524C-A063-A865F1F76BE3}">
      <dsp:nvSpPr>
        <dsp:cNvPr id="0" name=""/>
        <dsp:cNvSpPr/>
      </dsp:nvSpPr>
      <dsp:spPr>
        <a:xfrm>
          <a:off x="0" y="2782301"/>
          <a:ext cx="5051582" cy="2782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marL="0" lvl="0" indent="0" algn="l" defTabSz="1911350">
            <a:lnSpc>
              <a:spcPct val="90000"/>
            </a:lnSpc>
            <a:spcBef>
              <a:spcPct val="0"/>
            </a:spcBef>
            <a:spcAft>
              <a:spcPct val="35000"/>
            </a:spcAft>
            <a:buNone/>
          </a:pPr>
          <a:r>
            <a:rPr lang="en-US" sz="4300" kern="1200"/>
            <a:t>- For ve while döngülerinin işlevi ve kullanım alanları.</a:t>
          </a:r>
        </a:p>
      </dsp:txBody>
      <dsp:txXfrm>
        <a:off x="0" y="2782301"/>
        <a:ext cx="5051582" cy="27823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D39EF0-77F8-CA48-8CC9-288F16A3C5BA}">
      <dsp:nvSpPr>
        <dsp:cNvPr id="0" name=""/>
        <dsp:cNvSpPr/>
      </dsp:nvSpPr>
      <dsp:spPr>
        <a:xfrm>
          <a:off x="0" y="377689"/>
          <a:ext cx="4727796" cy="235521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Başlangıç ve bitiş değeri, artış miktarı, devam etme koşulu gibi döngü elemanları açıklanır.</a:t>
          </a:r>
        </a:p>
      </dsp:txBody>
      <dsp:txXfrm>
        <a:off x="114972" y="492661"/>
        <a:ext cx="4497852" cy="2125266"/>
      </dsp:txXfrm>
    </dsp:sp>
    <dsp:sp modelId="{31B51E43-B468-C941-8E05-0115833DAEEA}">
      <dsp:nvSpPr>
        <dsp:cNvPr id="0" name=""/>
        <dsp:cNvSpPr/>
      </dsp:nvSpPr>
      <dsp:spPr>
        <a:xfrm>
          <a:off x="0" y="2827939"/>
          <a:ext cx="4727796" cy="235521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 </a:t>
          </a:r>
          <a:r>
            <a:rPr lang="en-US" sz="3300" kern="1200" dirty="0" err="1"/>
            <a:t>Örnek</a:t>
          </a:r>
          <a:r>
            <a:rPr lang="en-US" sz="3300" kern="1200" dirty="0"/>
            <a:t>:</a:t>
          </a:r>
        </a:p>
        <a:p>
          <a:pPr marL="0" lvl="0" indent="0" algn="l" defTabSz="1466850">
            <a:lnSpc>
              <a:spcPct val="90000"/>
            </a:lnSpc>
            <a:spcBef>
              <a:spcPct val="0"/>
            </a:spcBef>
            <a:spcAft>
              <a:spcPct val="35000"/>
            </a:spcAft>
            <a:buNone/>
          </a:pPr>
          <a:r>
            <a:rPr lang="en-US" sz="3300" kern="1200" dirty="0"/>
            <a:t> for (int </a:t>
          </a:r>
          <a:r>
            <a:rPr lang="en-US" sz="3300" kern="1200" dirty="0" err="1"/>
            <a:t>i</a:t>
          </a:r>
          <a:r>
            <a:rPr lang="en-US" sz="3300" kern="1200" dirty="0"/>
            <a:t> = 0; </a:t>
          </a:r>
          <a:r>
            <a:rPr lang="en-US" sz="3300" kern="1200" dirty="0" err="1"/>
            <a:t>i</a:t>
          </a:r>
          <a:r>
            <a:rPr lang="en-US" sz="3300" kern="1200" dirty="0"/>
            <a:t> &lt; 10; </a:t>
          </a:r>
          <a:r>
            <a:rPr lang="en-US" sz="3300" kern="1200" dirty="0" err="1"/>
            <a:t>i</a:t>
          </a:r>
          <a:r>
            <a:rPr lang="en-US" sz="3300" kern="1200" dirty="0"/>
            <a:t>++)</a:t>
          </a:r>
        </a:p>
      </dsp:txBody>
      <dsp:txXfrm>
        <a:off x="114972" y="2942911"/>
        <a:ext cx="4497852" cy="212526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F39397-A646-4841-817A-E7811AA07C95}">
      <dsp:nvSpPr>
        <dsp:cNvPr id="0" name=""/>
        <dsp:cNvSpPr/>
      </dsp:nvSpPr>
      <dsp:spPr>
        <a:xfrm>
          <a:off x="0" y="105217"/>
          <a:ext cx="4718785" cy="260686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Aynı problemin döngü ile ve döngü olmadan çözülmesi örneklenir.</a:t>
          </a:r>
        </a:p>
      </dsp:txBody>
      <dsp:txXfrm>
        <a:off x="127257" y="232474"/>
        <a:ext cx="4464271" cy="2352355"/>
      </dsp:txXfrm>
    </dsp:sp>
    <dsp:sp modelId="{D2F532A8-5DA9-5343-9F97-CA1A58103301}">
      <dsp:nvSpPr>
        <dsp:cNvPr id="0" name=""/>
        <dsp:cNvSpPr/>
      </dsp:nvSpPr>
      <dsp:spPr>
        <a:xfrm>
          <a:off x="0" y="2818647"/>
          <a:ext cx="4718785" cy="2606869"/>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 Örnek: Ekrana 5 kez 'Merhaba' yazdıran program ile kod farkının gösterilmesi.</a:t>
          </a:r>
        </a:p>
      </dsp:txBody>
      <dsp:txXfrm>
        <a:off x="127257" y="2945904"/>
        <a:ext cx="4464271" cy="235235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649EE1-DE7E-584A-8DAE-28ABA6C5A9A7}" type="datetimeFigureOut">
              <a:rPr lang="tr-TR" smtClean="0"/>
              <a:t>26.10.2024</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24DCD9-32BD-4B46-8BC8-50B06A597237}" type="slidenum">
              <a:rPr lang="tr-TR" smtClean="0"/>
              <a:t>‹#›</a:t>
            </a:fld>
            <a:endParaRPr lang="tr-TR"/>
          </a:p>
        </p:txBody>
      </p:sp>
    </p:spTree>
    <p:extLst>
      <p:ext uri="{BB962C8B-B14F-4D97-AF65-F5344CB8AC3E}">
        <p14:creationId xmlns:p14="http://schemas.microsoft.com/office/powerpoint/2010/main" val="1519197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22F84F-6745-BD49-ABEA-1763362B3F23}" type="datetime1">
              <a:rPr lang="tr-TR" smtClean="0"/>
              <a:t>26.10.2024</a:t>
            </a:fld>
            <a:endParaRPr lang="en-US"/>
          </a:p>
        </p:txBody>
      </p:sp>
      <p:sp>
        <p:nvSpPr>
          <p:cNvPr id="5" name="Footer Placeholder 4"/>
          <p:cNvSpPr>
            <a:spLocks noGrp="1"/>
          </p:cNvSpPr>
          <p:nvPr>
            <p:ph type="ftr" sz="quarter" idx="11"/>
          </p:nvPr>
        </p:nvSpPr>
        <p:spPr/>
        <p:txBody>
          <a:bodyPr/>
          <a:lstStyle/>
          <a:p>
            <a:r>
              <a:rPr lang="en-US"/>
              <a:t>Kaynak: onuraltuntas.net </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3D7BCE-A545-B344-8F9C-A7AE2E20CB34}" type="datetime1">
              <a:rPr lang="tr-TR" smtClean="0"/>
              <a:t>26.10.2024</a:t>
            </a:fld>
            <a:endParaRPr lang="en-US"/>
          </a:p>
        </p:txBody>
      </p:sp>
      <p:sp>
        <p:nvSpPr>
          <p:cNvPr id="5" name="Footer Placeholder 4"/>
          <p:cNvSpPr>
            <a:spLocks noGrp="1"/>
          </p:cNvSpPr>
          <p:nvPr>
            <p:ph type="ftr" sz="quarter" idx="11"/>
          </p:nvPr>
        </p:nvSpPr>
        <p:spPr/>
        <p:txBody>
          <a:bodyPr/>
          <a:lstStyle/>
          <a:p>
            <a:r>
              <a:rPr lang="en-US"/>
              <a:t>Kaynak: onuraltuntas.net </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AE1A32-793C-9343-9B5E-074666E992BC}" type="datetime1">
              <a:rPr lang="tr-TR" smtClean="0"/>
              <a:t>26.10.2024</a:t>
            </a:fld>
            <a:endParaRPr lang="en-US"/>
          </a:p>
        </p:txBody>
      </p:sp>
      <p:sp>
        <p:nvSpPr>
          <p:cNvPr id="5" name="Footer Placeholder 4"/>
          <p:cNvSpPr>
            <a:spLocks noGrp="1"/>
          </p:cNvSpPr>
          <p:nvPr>
            <p:ph type="ftr" sz="quarter" idx="11"/>
          </p:nvPr>
        </p:nvSpPr>
        <p:spPr/>
        <p:txBody>
          <a:bodyPr/>
          <a:lstStyle/>
          <a:p>
            <a:r>
              <a:rPr lang="en-US"/>
              <a:t>Kaynak: onuraltuntas.net </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547D725-4C3C-5B4D-BBC1-572D50B5F9E3}" type="datetime1">
              <a:rPr lang="tr-TR" smtClean="0"/>
              <a:t>26.10.2024</a:t>
            </a:fld>
            <a:endParaRPr lang="en-US"/>
          </a:p>
        </p:txBody>
      </p:sp>
      <p:sp>
        <p:nvSpPr>
          <p:cNvPr id="6" name="Footer Placeholder 5"/>
          <p:cNvSpPr>
            <a:spLocks noGrp="1"/>
          </p:cNvSpPr>
          <p:nvPr>
            <p:ph type="ftr" sz="quarter" idx="11"/>
          </p:nvPr>
        </p:nvSpPr>
        <p:spPr/>
        <p:txBody>
          <a:bodyPr/>
          <a:lstStyle/>
          <a:p>
            <a:r>
              <a:rPr lang="en-US"/>
              <a:t>Kaynak: onuraltuntas.net </a:t>
            </a:r>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3378B0B-2C14-FE4D-9D3B-4A04DC8A4417}" type="datetime1">
              <a:rPr lang="tr-TR" smtClean="0"/>
              <a:t>26.10.2024</a:t>
            </a:fld>
            <a:endParaRPr lang="en-US"/>
          </a:p>
        </p:txBody>
      </p:sp>
      <p:sp>
        <p:nvSpPr>
          <p:cNvPr id="8" name="Footer Placeholder 7"/>
          <p:cNvSpPr>
            <a:spLocks noGrp="1"/>
          </p:cNvSpPr>
          <p:nvPr>
            <p:ph type="ftr" sz="quarter" idx="11"/>
          </p:nvPr>
        </p:nvSpPr>
        <p:spPr/>
        <p:txBody>
          <a:bodyPr/>
          <a:lstStyle/>
          <a:p>
            <a:r>
              <a:rPr lang="en-US"/>
              <a:t>Kaynak: onuraltuntas.net </a:t>
            </a:r>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97A5A78-4CE1-694D-8805-D9140ED9D3AF}" type="datetime1">
              <a:rPr lang="tr-TR" smtClean="0"/>
              <a:t>26.10.2024</a:t>
            </a:fld>
            <a:endParaRPr lang="en-US"/>
          </a:p>
        </p:txBody>
      </p:sp>
      <p:sp>
        <p:nvSpPr>
          <p:cNvPr id="4" name="Footer Placeholder 3"/>
          <p:cNvSpPr>
            <a:spLocks noGrp="1"/>
          </p:cNvSpPr>
          <p:nvPr>
            <p:ph type="ftr" sz="quarter" idx="11"/>
          </p:nvPr>
        </p:nvSpPr>
        <p:spPr/>
        <p:txBody>
          <a:bodyPr/>
          <a:lstStyle/>
          <a:p>
            <a:r>
              <a:rPr lang="en-US"/>
              <a:t>Kaynak: onuraltuntas.net </a:t>
            </a:r>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37D321-48BC-1B4B-85DD-89CC7D8BC3AB}" type="datetime1">
              <a:rPr lang="tr-TR" smtClean="0"/>
              <a:t>26.10.2024</a:t>
            </a:fld>
            <a:endParaRPr lang="en-US"/>
          </a:p>
        </p:txBody>
      </p:sp>
      <p:sp>
        <p:nvSpPr>
          <p:cNvPr id="3" name="Footer Placeholder 2"/>
          <p:cNvSpPr>
            <a:spLocks noGrp="1"/>
          </p:cNvSpPr>
          <p:nvPr>
            <p:ph type="ftr" sz="quarter" idx="11"/>
          </p:nvPr>
        </p:nvSpPr>
        <p:spPr/>
        <p:txBody>
          <a:bodyPr/>
          <a:lstStyle/>
          <a:p>
            <a:r>
              <a:rPr lang="en-US"/>
              <a:t>Kaynak: onuraltuntas.net </a:t>
            </a:r>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3B3A5C-1A71-394F-B981-EFE877EC6DE9}" type="datetime1">
              <a:rPr lang="tr-TR" smtClean="0"/>
              <a:t>26.10.2024</a:t>
            </a:fld>
            <a:endParaRPr lang="en-US"/>
          </a:p>
        </p:txBody>
      </p:sp>
      <p:sp>
        <p:nvSpPr>
          <p:cNvPr id="6" name="Footer Placeholder 5"/>
          <p:cNvSpPr>
            <a:spLocks noGrp="1"/>
          </p:cNvSpPr>
          <p:nvPr>
            <p:ph type="ftr" sz="quarter" idx="11"/>
          </p:nvPr>
        </p:nvSpPr>
        <p:spPr/>
        <p:txBody>
          <a:bodyPr/>
          <a:lstStyle/>
          <a:p>
            <a:r>
              <a:rPr lang="en-US"/>
              <a:t>Kaynak: onuraltuntas.net </a:t>
            </a:r>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F855278-5981-0A4C-9940-7C84CAA1BE41}" type="datetime1">
              <a:rPr lang="tr-TR" smtClean="0"/>
              <a:t>26.10.2024</a:t>
            </a:fld>
            <a:endParaRPr lang="en-US"/>
          </a:p>
        </p:txBody>
      </p:sp>
      <p:sp>
        <p:nvSpPr>
          <p:cNvPr id="6" name="Footer Placeholder 5"/>
          <p:cNvSpPr>
            <a:spLocks noGrp="1"/>
          </p:cNvSpPr>
          <p:nvPr>
            <p:ph type="ftr" sz="quarter" idx="11"/>
          </p:nvPr>
        </p:nvSpPr>
        <p:spPr/>
        <p:txBody>
          <a:bodyPr/>
          <a:lstStyle/>
          <a:p>
            <a:r>
              <a:rPr lang="en-US"/>
              <a:t>Kaynak: onuraltuntas.net </a:t>
            </a:r>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F9F6B2-F7DE-0741-84DB-FD551C0D468E}" type="datetime1">
              <a:rPr lang="tr-TR" smtClean="0"/>
              <a:t>26.10.2024</a:t>
            </a:fld>
            <a:endParaRPr lang="en-US"/>
          </a:p>
        </p:txBody>
      </p:sp>
      <p:sp>
        <p:nvSpPr>
          <p:cNvPr id="5" name="Footer Placeholder 4"/>
          <p:cNvSpPr>
            <a:spLocks noGrp="1"/>
          </p:cNvSpPr>
          <p:nvPr>
            <p:ph type="ftr" sz="quarter" idx="11"/>
          </p:nvPr>
        </p:nvSpPr>
        <p:spPr/>
        <p:txBody>
          <a:bodyPr/>
          <a:lstStyle/>
          <a:p>
            <a:r>
              <a:rPr lang="en-US"/>
              <a:t>Kaynak: onuraltuntas.net </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8EF578-B496-AC40-8730-18D94E190D03}" type="datetime1">
              <a:rPr lang="tr-TR" smtClean="0"/>
              <a:t>26.10.2024</a:t>
            </a:fld>
            <a:endParaRPr lang="en-US"/>
          </a:p>
        </p:txBody>
      </p:sp>
      <p:sp>
        <p:nvSpPr>
          <p:cNvPr id="5" name="Footer Placeholder 4"/>
          <p:cNvSpPr>
            <a:spLocks noGrp="1"/>
          </p:cNvSpPr>
          <p:nvPr>
            <p:ph type="ftr" sz="quarter" idx="11"/>
          </p:nvPr>
        </p:nvSpPr>
        <p:spPr/>
        <p:txBody>
          <a:bodyPr/>
          <a:lstStyle/>
          <a:p>
            <a:r>
              <a:rPr lang="en-US"/>
              <a:t>Kaynak: onuraltuntas.net </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22DC92-2840-2B40-A07E-AD65A3E63B83}" type="datetime1">
              <a:rPr lang="tr-TR" smtClean="0"/>
              <a:t>26.10.2024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Kaynak: onuraltuntas.net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2"/>
            <a:ext cx="8249304"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D273D63-31A9-FD37-5E55-F49626E8B363}"/>
              </a:ext>
            </a:extLst>
          </p:cNvPr>
          <p:cNvSpPr>
            <a:spLocks noGrp="1"/>
          </p:cNvSpPr>
          <p:nvPr>
            <p:ph type="ctrTitle"/>
          </p:nvPr>
        </p:nvSpPr>
        <p:spPr>
          <a:xfrm>
            <a:off x="1143000" y="1293338"/>
            <a:ext cx="6858000" cy="3274592"/>
          </a:xfrm>
        </p:spPr>
        <p:txBody>
          <a:bodyPr anchor="ctr">
            <a:normAutofit/>
          </a:bodyPr>
          <a:lstStyle/>
          <a:p>
            <a:pPr>
              <a:lnSpc>
                <a:spcPct val="90000"/>
              </a:lnSpc>
            </a:pPr>
            <a:r>
              <a:rPr lang="tr-TR" sz="2500" b="1">
                <a:latin typeface="Calibri" panose="020F0502020204030204" pitchFamily="34" charset="0"/>
              </a:rPr>
              <a:t>2024-2025 EĞİTİM VE ÖĞRETİM YILI</a:t>
            </a:r>
            <a:br>
              <a:rPr lang="tr-TR" sz="2500" b="1">
                <a:latin typeface="Calibri" panose="020F0502020204030204" pitchFamily="34" charset="0"/>
              </a:rPr>
            </a:br>
            <a:br>
              <a:rPr lang="tr-TR" sz="2500" b="1">
                <a:latin typeface="Calibri" panose="020F0502020204030204" pitchFamily="34" charset="0"/>
              </a:rPr>
            </a:br>
            <a:r>
              <a:rPr lang="tr-TR" sz="2500" b="1">
                <a:latin typeface="Calibri" panose="020F0502020204030204" pitchFamily="34" charset="0"/>
              </a:rPr>
              <a:t>PROGRAMLAMAYA GİRİŞ VE ALGORİTMA DERSİ</a:t>
            </a:r>
            <a:br>
              <a:rPr lang="tr-TR" sz="2500" b="1">
                <a:latin typeface="Calibri" panose="020F0502020204030204" pitchFamily="34" charset="0"/>
              </a:rPr>
            </a:br>
            <a:br>
              <a:rPr lang="tr-TR" sz="2500" b="1">
                <a:latin typeface="Calibri" panose="020F0502020204030204" pitchFamily="34" charset="0"/>
              </a:rPr>
            </a:br>
            <a:r>
              <a:rPr lang="tr-TR" sz="2500" b="1">
                <a:latin typeface="Calibri" panose="020F0502020204030204" pitchFamily="34" charset="0"/>
              </a:rPr>
              <a:t>3. ÜNİTE</a:t>
            </a:r>
            <a:br>
              <a:rPr lang="tr-TR" sz="2500" b="1">
                <a:latin typeface="Calibri" panose="020F0502020204030204" pitchFamily="34" charset="0"/>
              </a:rPr>
            </a:br>
            <a:br>
              <a:rPr lang="tr-TR" sz="2500" b="1">
                <a:latin typeface="Calibri" panose="020F0502020204030204" pitchFamily="34" charset="0"/>
              </a:rPr>
            </a:br>
            <a:r>
              <a:rPr lang="tr-TR" sz="2500">
                <a:effectLst/>
                <a:latin typeface="Calibri" panose="020F0502020204030204" pitchFamily="34" charset="0"/>
              </a:rPr>
              <a:t>PROGRAMLAMANIN TEMEL KAVRAMLARI </a:t>
            </a:r>
            <a:br>
              <a:rPr lang="tr-TR" sz="2500">
                <a:effectLst/>
                <a:latin typeface="Calibri" panose="020F0502020204030204" pitchFamily="34" charset="0"/>
              </a:rPr>
            </a:br>
            <a:br>
              <a:rPr lang="tr-TR" sz="2500" b="1">
                <a:latin typeface="Calibri" panose="020F0502020204030204" pitchFamily="34" charset="0"/>
              </a:rPr>
            </a:br>
            <a:endParaRPr lang="tr-TR" sz="2500" b="1"/>
          </a:p>
        </p:txBody>
      </p:sp>
      <p:cxnSp>
        <p:nvCxnSpPr>
          <p:cNvPr id="19" name="Straight Connector 18">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54708"/>
            <a:ext cx="8250174"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Alt Bilgi Yer Tutucusu 7">
            <a:extLst>
              <a:ext uri="{FF2B5EF4-FFF2-40B4-BE49-F238E27FC236}">
                <a16:creationId xmlns:a16="http://schemas.microsoft.com/office/drawing/2014/main" id="{BE8AD68C-B8EB-D9F9-7EDD-8D425464F72B}"/>
              </a:ext>
            </a:extLst>
          </p:cNvPr>
          <p:cNvSpPr>
            <a:spLocks noGrp="1"/>
          </p:cNvSpPr>
          <p:nvPr>
            <p:ph type="ftr" sz="quarter" idx="11"/>
          </p:nvPr>
        </p:nvSpPr>
        <p:spPr>
          <a:xfrm>
            <a:off x="3028950" y="6492240"/>
            <a:ext cx="3086100" cy="365125"/>
          </a:xfrm>
        </p:spPr>
        <p:txBody>
          <a:bodyPr>
            <a:normAutofit/>
          </a:bodyPr>
          <a:lstStyle/>
          <a:p>
            <a:pPr>
              <a:spcAft>
                <a:spcPts val="600"/>
              </a:spcAft>
            </a:pPr>
            <a:r>
              <a:rPr lang="en-US"/>
              <a:t>Kaynak: onuraltuntas.net </a:t>
            </a:r>
          </a:p>
        </p:txBody>
      </p:sp>
    </p:spTree>
    <p:extLst>
      <p:ext uri="{BB962C8B-B14F-4D97-AF65-F5344CB8AC3E}">
        <p14:creationId xmlns:p14="http://schemas.microsoft.com/office/powerpoint/2010/main" val="1822068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67638" y="637762"/>
            <a:ext cx="7416372" cy="900131"/>
          </a:xfrm>
        </p:spPr>
        <p:txBody>
          <a:bodyPr anchor="t">
            <a:normAutofit/>
          </a:bodyPr>
          <a:lstStyle/>
          <a:p>
            <a:pPr algn="l"/>
            <a:r>
              <a:rPr lang="tr-TR" sz="3500">
                <a:solidFill>
                  <a:schemeClr val="bg1"/>
                </a:solidFill>
              </a:rPr>
              <a:t>Programlama Temelleri</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66661" y="2217343"/>
            <a:ext cx="7410669" cy="3959619"/>
          </a:xfrm>
        </p:spPr>
        <p:txBody>
          <a:bodyPr>
            <a:normAutofit/>
          </a:bodyPr>
          <a:lstStyle/>
          <a:p>
            <a:r>
              <a:rPr lang="tr-TR" sz="2100" dirty="0"/>
              <a:t>Programlamada sıkça kullanılan temel kavramlar:</a:t>
            </a:r>
          </a:p>
          <a:p>
            <a:r>
              <a:rPr lang="tr-TR" sz="2100" dirty="0"/>
              <a:t>- Operatörler</a:t>
            </a:r>
          </a:p>
          <a:p>
            <a:r>
              <a:rPr lang="tr-TR" sz="2100" dirty="0"/>
              <a:t>- Değişkenler</a:t>
            </a:r>
          </a:p>
          <a:p>
            <a:r>
              <a:rPr lang="tr-TR" sz="2100" dirty="0"/>
              <a:t>- Koşullar</a:t>
            </a:r>
          </a:p>
          <a:p>
            <a:r>
              <a:rPr lang="tr-TR" sz="2100" dirty="0"/>
              <a:t>- Döngüler</a:t>
            </a:r>
          </a:p>
          <a:p>
            <a:pPr>
              <a:defRPr sz="1800"/>
            </a:pPr>
            <a:r>
              <a:rPr lang="tr-TR" sz="2100" dirty="0"/>
              <a:t>Örnek: x = 5, </a:t>
            </a:r>
            <a:r>
              <a:rPr lang="tr-TR" sz="2100" dirty="0" err="1"/>
              <a:t>if</a:t>
            </a:r>
            <a:r>
              <a:rPr lang="tr-TR" sz="2100" dirty="0"/>
              <a:t>, </a:t>
            </a:r>
            <a:r>
              <a:rPr lang="tr-TR" sz="2100" dirty="0" err="1"/>
              <a:t>while</a:t>
            </a:r>
            <a:endParaRPr lang="tr-TR" sz="2100" dirty="0"/>
          </a:p>
        </p:txBody>
      </p:sp>
      <p:sp>
        <p:nvSpPr>
          <p:cNvPr id="4" name="Alt Bilgi Yer Tutucusu 3">
            <a:extLst>
              <a:ext uri="{FF2B5EF4-FFF2-40B4-BE49-F238E27FC236}">
                <a16:creationId xmlns:a16="http://schemas.microsoft.com/office/drawing/2014/main" id="{02488D30-CCC6-45E8-E03F-E266BA9A8361}"/>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tr-TR" sz="3500">
                <a:solidFill>
                  <a:srgbClr val="FFFFFF"/>
                </a:solidFill>
              </a:rPr>
              <a:t>Operatörler ve Temel İşlemler</a:t>
            </a:r>
          </a:p>
        </p:txBody>
      </p:sp>
      <p:sp>
        <p:nvSpPr>
          <p:cNvPr id="3" name="Content Placeholder 2"/>
          <p:cNvSpPr>
            <a:spLocks noGrp="1"/>
          </p:cNvSpPr>
          <p:nvPr>
            <p:ph idx="1"/>
          </p:nvPr>
        </p:nvSpPr>
        <p:spPr>
          <a:xfrm>
            <a:off x="1093168" y="1729618"/>
            <a:ext cx="7293023" cy="3683358"/>
          </a:xfrm>
        </p:spPr>
        <p:txBody>
          <a:bodyPr anchor="ctr">
            <a:normAutofit/>
          </a:bodyPr>
          <a:lstStyle/>
          <a:p>
            <a:r>
              <a:rPr lang="tr-TR" sz="2000" dirty="0"/>
              <a:t>Programlamada matematiksel işlemler (toplama, çıkarma, çarpma, bölme)</a:t>
            </a:r>
          </a:p>
          <a:p>
            <a:r>
              <a:rPr lang="tr-TR" sz="2000" dirty="0"/>
              <a:t>- Karşılaştırma operatörleri: ==, !=, &lt;, &gt;, &lt;=, &gt;=</a:t>
            </a:r>
          </a:p>
          <a:p>
            <a:r>
              <a:rPr lang="tr-TR" sz="2000" dirty="0"/>
              <a:t>Örnek: a == b, a != b, a &gt; b</a:t>
            </a:r>
          </a:p>
        </p:txBody>
      </p:sp>
      <p:sp>
        <p:nvSpPr>
          <p:cNvPr id="4" name="Alt Bilgi Yer Tutucusu 3">
            <a:extLst>
              <a:ext uri="{FF2B5EF4-FFF2-40B4-BE49-F238E27FC236}">
                <a16:creationId xmlns:a16="http://schemas.microsoft.com/office/drawing/2014/main" id="{AE50B563-15CE-2D60-12AC-A53453345ADF}"/>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6250" y="640823"/>
            <a:ext cx="2563994" cy="5583148"/>
          </a:xfrm>
        </p:spPr>
        <p:txBody>
          <a:bodyPr anchor="ctr">
            <a:normAutofit/>
          </a:bodyPr>
          <a:lstStyle/>
          <a:p>
            <a:r>
              <a:rPr lang="tr-TR" sz="4700"/>
              <a:t>Koşullar ve Döngüler</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onnsiteX0" fmla="*/ 0 w 5410200"/>
              <a:gd name="connsiteY0" fmla="*/ 0 h 13716"/>
              <a:gd name="connsiteX1" fmla="*/ 568071 w 5410200"/>
              <a:gd name="connsiteY1" fmla="*/ 0 h 13716"/>
              <a:gd name="connsiteX2" fmla="*/ 1298448 w 5410200"/>
              <a:gd name="connsiteY2" fmla="*/ 0 h 13716"/>
              <a:gd name="connsiteX3" fmla="*/ 1920621 w 5410200"/>
              <a:gd name="connsiteY3" fmla="*/ 0 h 13716"/>
              <a:gd name="connsiteX4" fmla="*/ 2488692 w 5410200"/>
              <a:gd name="connsiteY4" fmla="*/ 0 h 13716"/>
              <a:gd name="connsiteX5" fmla="*/ 3219069 w 5410200"/>
              <a:gd name="connsiteY5" fmla="*/ 0 h 13716"/>
              <a:gd name="connsiteX6" fmla="*/ 3895344 w 5410200"/>
              <a:gd name="connsiteY6" fmla="*/ 0 h 13716"/>
              <a:gd name="connsiteX7" fmla="*/ 4571619 w 5410200"/>
              <a:gd name="connsiteY7" fmla="*/ 0 h 13716"/>
              <a:gd name="connsiteX8" fmla="*/ 5410200 w 5410200"/>
              <a:gd name="connsiteY8" fmla="*/ 0 h 13716"/>
              <a:gd name="connsiteX9" fmla="*/ 5410200 w 5410200"/>
              <a:gd name="connsiteY9" fmla="*/ 13716 h 13716"/>
              <a:gd name="connsiteX10" fmla="*/ 4842129 w 5410200"/>
              <a:gd name="connsiteY10" fmla="*/ 13716 h 13716"/>
              <a:gd name="connsiteX11" fmla="*/ 4328160 w 5410200"/>
              <a:gd name="connsiteY11" fmla="*/ 13716 h 13716"/>
              <a:gd name="connsiteX12" fmla="*/ 3597783 w 5410200"/>
              <a:gd name="connsiteY12" fmla="*/ 13716 h 13716"/>
              <a:gd name="connsiteX13" fmla="*/ 3029712 w 5410200"/>
              <a:gd name="connsiteY13" fmla="*/ 13716 h 13716"/>
              <a:gd name="connsiteX14" fmla="*/ 2299335 w 5410200"/>
              <a:gd name="connsiteY14" fmla="*/ 13716 h 13716"/>
              <a:gd name="connsiteX15" fmla="*/ 1514856 w 5410200"/>
              <a:gd name="connsiteY15" fmla="*/ 13716 h 13716"/>
              <a:gd name="connsiteX16" fmla="*/ 892683 w 5410200"/>
              <a:gd name="connsiteY16" fmla="*/ 13716 h 13716"/>
              <a:gd name="connsiteX17" fmla="*/ 0 w 5410200"/>
              <a:gd name="connsiteY17" fmla="*/ 13716 h 13716"/>
              <a:gd name="connsiteX18" fmla="*/ 0 w 5410200"/>
              <a:gd name="connsiteY1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0E51B235-444D-93F6-8FAC-C83D811D89FA}"/>
              </a:ext>
            </a:extLst>
          </p:cNvPr>
          <p:cNvGraphicFramePr>
            <a:graphicFrameLocks noGrp="1"/>
          </p:cNvGraphicFramePr>
          <p:nvPr>
            <p:ph idx="1"/>
            <p:extLst>
              <p:ext uri="{D42A27DB-BD31-4B8C-83A1-F6EECF244321}">
                <p14:modId xmlns:p14="http://schemas.microsoft.com/office/powerpoint/2010/main" val="2364220026"/>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A54DB178-71DF-E608-2306-EACBFA60DA90}"/>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6250" y="640823"/>
            <a:ext cx="2563994" cy="5583148"/>
          </a:xfrm>
        </p:spPr>
        <p:txBody>
          <a:bodyPr anchor="ctr">
            <a:normAutofit/>
          </a:bodyPr>
          <a:lstStyle/>
          <a:p>
            <a:pPr>
              <a:lnSpc>
                <a:spcPct val="90000"/>
              </a:lnSpc>
            </a:pPr>
            <a:r>
              <a:rPr lang="tr-TR" sz="3300"/>
              <a:t>Matematiksel ve Programlama Sembolleri Arasındaki Farklar</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onnsiteX0" fmla="*/ 0 w 5410200"/>
              <a:gd name="connsiteY0" fmla="*/ 0 h 13716"/>
              <a:gd name="connsiteX1" fmla="*/ 568071 w 5410200"/>
              <a:gd name="connsiteY1" fmla="*/ 0 h 13716"/>
              <a:gd name="connsiteX2" fmla="*/ 1298448 w 5410200"/>
              <a:gd name="connsiteY2" fmla="*/ 0 h 13716"/>
              <a:gd name="connsiteX3" fmla="*/ 1920621 w 5410200"/>
              <a:gd name="connsiteY3" fmla="*/ 0 h 13716"/>
              <a:gd name="connsiteX4" fmla="*/ 2488692 w 5410200"/>
              <a:gd name="connsiteY4" fmla="*/ 0 h 13716"/>
              <a:gd name="connsiteX5" fmla="*/ 3219069 w 5410200"/>
              <a:gd name="connsiteY5" fmla="*/ 0 h 13716"/>
              <a:gd name="connsiteX6" fmla="*/ 3895344 w 5410200"/>
              <a:gd name="connsiteY6" fmla="*/ 0 h 13716"/>
              <a:gd name="connsiteX7" fmla="*/ 4571619 w 5410200"/>
              <a:gd name="connsiteY7" fmla="*/ 0 h 13716"/>
              <a:gd name="connsiteX8" fmla="*/ 5410200 w 5410200"/>
              <a:gd name="connsiteY8" fmla="*/ 0 h 13716"/>
              <a:gd name="connsiteX9" fmla="*/ 5410200 w 5410200"/>
              <a:gd name="connsiteY9" fmla="*/ 13716 h 13716"/>
              <a:gd name="connsiteX10" fmla="*/ 4842129 w 5410200"/>
              <a:gd name="connsiteY10" fmla="*/ 13716 h 13716"/>
              <a:gd name="connsiteX11" fmla="*/ 4328160 w 5410200"/>
              <a:gd name="connsiteY11" fmla="*/ 13716 h 13716"/>
              <a:gd name="connsiteX12" fmla="*/ 3597783 w 5410200"/>
              <a:gd name="connsiteY12" fmla="*/ 13716 h 13716"/>
              <a:gd name="connsiteX13" fmla="*/ 3029712 w 5410200"/>
              <a:gd name="connsiteY13" fmla="*/ 13716 h 13716"/>
              <a:gd name="connsiteX14" fmla="*/ 2299335 w 5410200"/>
              <a:gd name="connsiteY14" fmla="*/ 13716 h 13716"/>
              <a:gd name="connsiteX15" fmla="*/ 1514856 w 5410200"/>
              <a:gd name="connsiteY15" fmla="*/ 13716 h 13716"/>
              <a:gd name="connsiteX16" fmla="*/ 892683 w 5410200"/>
              <a:gd name="connsiteY16" fmla="*/ 13716 h 13716"/>
              <a:gd name="connsiteX17" fmla="*/ 0 w 5410200"/>
              <a:gd name="connsiteY17" fmla="*/ 13716 h 13716"/>
              <a:gd name="connsiteX18" fmla="*/ 0 w 5410200"/>
              <a:gd name="connsiteY1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B635889F-6DE3-7E42-7434-08EDB9946D5D}"/>
              </a:ext>
            </a:extLst>
          </p:cNvPr>
          <p:cNvGraphicFramePr>
            <a:graphicFrameLocks noGrp="1"/>
          </p:cNvGraphicFramePr>
          <p:nvPr>
            <p:ph idx="1"/>
            <p:extLst>
              <p:ext uri="{D42A27DB-BD31-4B8C-83A1-F6EECF244321}">
                <p14:modId xmlns:p14="http://schemas.microsoft.com/office/powerpoint/2010/main" val="2280657095"/>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54008994-D611-1882-8C1E-00974B8489BD}"/>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6250" y="640823"/>
            <a:ext cx="2563994" cy="5583148"/>
          </a:xfrm>
        </p:spPr>
        <p:txBody>
          <a:bodyPr anchor="ctr">
            <a:normAutofit/>
          </a:bodyPr>
          <a:lstStyle/>
          <a:p>
            <a:r>
              <a:rPr lang="tr-TR" sz="4000"/>
              <a:t>Sembol Farklılıkları Örnekleri</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onnsiteX0" fmla="*/ 0 w 5410200"/>
              <a:gd name="connsiteY0" fmla="*/ 0 h 13716"/>
              <a:gd name="connsiteX1" fmla="*/ 568071 w 5410200"/>
              <a:gd name="connsiteY1" fmla="*/ 0 h 13716"/>
              <a:gd name="connsiteX2" fmla="*/ 1298448 w 5410200"/>
              <a:gd name="connsiteY2" fmla="*/ 0 h 13716"/>
              <a:gd name="connsiteX3" fmla="*/ 1920621 w 5410200"/>
              <a:gd name="connsiteY3" fmla="*/ 0 h 13716"/>
              <a:gd name="connsiteX4" fmla="*/ 2488692 w 5410200"/>
              <a:gd name="connsiteY4" fmla="*/ 0 h 13716"/>
              <a:gd name="connsiteX5" fmla="*/ 3219069 w 5410200"/>
              <a:gd name="connsiteY5" fmla="*/ 0 h 13716"/>
              <a:gd name="connsiteX6" fmla="*/ 3895344 w 5410200"/>
              <a:gd name="connsiteY6" fmla="*/ 0 h 13716"/>
              <a:gd name="connsiteX7" fmla="*/ 4571619 w 5410200"/>
              <a:gd name="connsiteY7" fmla="*/ 0 h 13716"/>
              <a:gd name="connsiteX8" fmla="*/ 5410200 w 5410200"/>
              <a:gd name="connsiteY8" fmla="*/ 0 h 13716"/>
              <a:gd name="connsiteX9" fmla="*/ 5410200 w 5410200"/>
              <a:gd name="connsiteY9" fmla="*/ 13716 h 13716"/>
              <a:gd name="connsiteX10" fmla="*/ 4842129 w 5410200"/>
              <a:gd name="connsiteY10" fmla="*/ 13716 h 13716"/>
              <a:gd name="connsiteX11" fmla="*/ 4328160 w 5410200"/>
              <a:gd name="connsiteY11" fmla="*/ 13716 h 13716"/>
              <a:gd name="connsiteX12" fmla="*/ 3597783 w 5410200"/>
              <a:gd name="connsiteY12" fmla="*/ 13716 h 13716"/>
              <a:gd name="connsiteX13" fmla="*/ 3029712 w 5410200"/>
              <a:gd name="connsiteY13" fmla="*/ 13716 h 13716"/>
              <a:gd name="connsiteX14" fmla="*/ 2299335 w 5410200"/>
              <a:gd name="connsiteY14" fmla="*/ 13716 h 13716"/>
              <a:gd name="connsiteX15" fmla="*/ 1514856 w 5410200"/>
              <a:gd name="connsiteY15" fmla="*/ 13716 h 13716"/>
              <a:gd name="connsiteX16" fmla="*/ 892683 w 5410200"/>
              <a:gd name="connsiteY16" fmla="*/ 13716 h 13716"/>
              <a:gd name="connsiteX17" fmla="*/ 0 w 5410200"/>
              <a:gd name="connsiteY17" fmla="*/ 13716 h 13716"/>
              <a:gd name="connsiteX18" fmla="*/ 0 w 5410200"/>
              <a:gd name="connsiteY1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330406B-2B8F-901D-31B0-004D65B012AA}"/>
              </a:ext>
            </a:extLst>
          </p:cNvPr>
          <p:cNvGraphicFramePr>
            <a:graphicFrameLocks noGrp="1"/>
          </p:cNvGraphicFramePr>
          <p:nvPr>
            <p:ph idx="1"/>
            <p:extLst>
              <p:ext uri="{D42A27DB-BD31-4B8C-83A1-F6EECF244321}">
                <p14:modId xmlns:p14="http://schemas.microsoft.com/office/powerpoint/2010/main" val="2154494911"/>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67AC0BE7-2081-797D-6C1F-C947E4D627DD}"/>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8" y="0"/>
            <a:ext cx="914171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lor Cover">
            <a:extLst>
              <a:ext uri="{FF2B5EF4-FFF2-40B4-BE49-F238E27FC236}">
                <a16:creationId xmlns:a16="http://schemas.microsoft.com/office/drawing/2014/main" id="{63C1F321-BB96-4700-B3CE-1A6156067F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8" y="0"/>
            <a:ext cx="914171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3FA1AD64-F15F-417D-956C-B2C211FC90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8" y="0"/>
            <a:ext cx="4548176" cy="6858000"/>
            <a:chOff x="651279" y="598259"/>
            <a:chExt cx="10889442" cy="5680742"/>
          </a:xfrm>
        </p:grpSpPr>
        <p:sp>
          <p:nvSpPr>
            <p:cNvPr id="13" name="Color">
              <a:extLst>
                <a:ext uri="{FF2B5EF4-FFF2-40B4-BE49-F238E27FC236}">
                  <a16:creationId xmlns:a16="http://schemas.microsoft.com/office/drawing/2014/main" id="{5F3C79B0-E0DE-407E-B550-3FDEB67B0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A1A2DFA8-F321-4204-9B31-A3713BC652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592281" y="841664"/>
            <a:ext cx="3655995" cy="5156800"/>
          </a:xfrm>
        </p:spPr>
        <p:txBody>
          <a:bodyPr vert="horz" lIns="91440" tIns="45720" rIns="91440" bIns="45720" rtlCol="0" anchor="ctr">
            <a:normAutofit/>
          </a:bodyPr>
          <a:lstStyle/>
          <a:p>
            <a:pPr algn="l" defTabSz="914400">
              <a:lnSpc>
                <a:spcPct val="90000"/>
              </a:lnSpc>
            </a:pPr>
            <a:r>
              <a:rPr lang="en-US" sz="4200" kern="1200">
                <a:solidFill>
                  <a:schemeClr val="bg1"/>
                </a:solidFill>
                <a:latin typeface="+mj-lt"/>
                <a:ea typeface="+mj-ea"/>
                <a:cs typeface="+mj-cs"/>
              </a:rPr>
              <a:t>Pratik Uygulamalar ve Örnek Sorular</a:t>
            </a:r>
            <a:br>
              <a:rPr lang="en-US" sz="4200" kern="1200">
                <a:solidFill>
                  <a:schemeClr val="bg1"/>
                </a:solidFill>
                <a:latin typeface="+mj-lt"/>
                <a:ea typeface="+mj-ea"/>
                <a:cs typeface="+mj-cs"/>
              </a:rPr>
            </a:br>
            <a:endParaRPr lang="en-US" sz="4200" kern="1200">
              <a:solidFill>
                <a:schemeClr val="bg1"/>
              </a:solidFill>
              <a:latin typeface="+mj-lt"/>
              <a:ea typeface="+mj-ea"/>
              <a:cs typeface="+mj-cs"/>
            </a:endParaRPr>
          </a:p>
        </p:txBody>
      </p:sp>
      <p:sp>
        <p:nvSpPr>
          <p:cNvPr id="3" name="Content Placeholder 2"/>
          <p:cNvSpPr>
            <a:spLocks noGrp="1"/>
          </p:cNvSpPr>
          <p:nvPr>
            <p:ph idx="1"/>
          </p:nvPr>
        </p:nvSpPr>
        <p:spPr>
          <a:xfrm>
            <a:off x="4901015" y="841664"/>
            <a:ext cx="3650704" cy="5156800"/>
          </a:xfrm>
        </p:spPr>
        <p:txBody>
          <a:bodyPr vert="horz" lIns="91440" tIns="45720" rIns="91440" bIns="45720" rtlCol="0" anchor="ctr">
            <a:normAutofit/>
          </a:bodyPr>
          <a:lstStyle/>
          <a:p>
            <a:pPr marL="0" indent="0" defTabSz="914400">
              <a:lnSpc>
                <a:spcPct val="90000"/>
              </a:lnSpc>
              <a:spcBef>
                <a:spcPts val="1000"/>
              </a:spcBef>
              <a:buNone/>
            </a:pPr>
            <a:r>
              <a:rPr lang="en-US" sz="2400" kern="1200" dirty="0" err="1">
                <a:solidFill>
                  <a:schemeClr val="tx2"/>
                </a:solidFill>
                <a:latin typeface="+mn-lt"/>
                <a:ea typeface="+mn-ea"/>
                <a:cs typeface="+mn-cs"/>
              </a:rPr>
              <a:t>Kullanıcıdan</a:t>
            </a:r>
            <a:r>
              <a:rPr lang="en-US" sz="2400" kern="1200" dirty="0">
                <a:solidFill>
                  <a:schemeClr val="tx2"/>
                </a:solidFill>
                <a:latin typeface="+mn-lt"/>
                <a:ea typeface="+mn-ea"/>
                <a:cs typeface="+mn-cs"/>
              </a:rPr>
              <a:t> </a:t>
            </a:r>
            <a:r>
              <a:rPr lang="en-US" sz="2400" kern="1200" dirty="0" err="1">
                <a:solidFill>
                  <a:schemeClr val="tx2"/>
                </a:solidFill>
                <a:latin typeface="+mn-lt"/>
                <a:ea typeface="+mn-ea"/>
                <a:cs typeface="+mn-cs"/>
              </a:rPr>
              <a:t>bir</a:t>
            </a:r>
            <a:r>
              <a:rPr lang="en-US" sz="2400" kern="1200" dirty="0">
                <a:solidFill>
                  <a:schemeClr val="tx2"/>
                </a:solidFill>
                <a:latin typeface="+mn-lt"/>
                <a:ea typeface="+mn-ea"/>
                <a:cs typeface="+mn-cs"/>
              </a:rPr>
              <a:t> </a:t>
            </a:r>
            <a:r>
              <a:rPr lang="en-US" sz="2400" kern="1200" dirty="0" err="1">
                <a:solidFill>
                  <a:schemeClr val="tx2"/>
                </a:solidFill>
                <a:latin typeface="+mn-lt"/>
                <a:ea typeface="+mn-ea"/>
                <a:cs typeface="+mn-cs"/>
              </a:rPr>
              <a:t>sayı</a:t>
            </a:r>
            <a:r>
              <a:rPr lang="en-US" sz="2400" kern="1200" dirty="0">
                <a:solidFill>
                  <a:schemeClr val="tx2"/>
                </a:solidFill>
                <a:latin typeface="+mn-lt"/>
                <a:ea typeface="+mn-ea"/>
                <a:cs typeface="+mn-cs"/>
              </a:rPr>
              <a:t> </a:t>
            </a:r>
            <a:r>
              <a:rPr lang="en-US" sz="2400" kern="1200" dirty="0" err="1">
                <a:solidFill>
                  <a:schemeClr val="tx2"/>
                </a:solidFill>
                <a:latin typeface="+mn-lt"/>
                <a:ea typeface="+mn-ea"/>
                <a:cs typeface="+mn-cs"/>
              </a:rPr>
              <a:t>alıp</a:t>
            </a:r>
            <a:r>
              <a:rPr lang="en-US" sz="2400" kern="1200" dirty="0">
                <a:solidFill>
                  <a:schemeClr val="tx2"/>
                </a:solidFill>
                <a:latin typeface="+mn-lt"/>
                <a:ea typeface="+mn-ea"/>
                <a:cs typeface="+mn-cs"/>
              </a:rPr>
              <a:t> </a:t>
            </a:r>
            <a:r>
              <a:rPr lang="en-US" sz="2400" kern="1200" dirty="0" err="1">
                <a:solidFill>
                  <a:schemeClr val="tx2"/>
                </a:solidFill>
                <a:latin typeface="+mn-lt"/>
                <a:ea typeface="+mn-ea"/>
                <a:cs typeface="+mn-cs"/>
              </a:rPr>
              <a:t>pozitif</a:t>
            </a:r>
            <a:r>
              <a:rPr lang="en-US" sz="2400" kern="1200" dirty="0">
                <a:solidFill>
                  <a:schemeClr val="tx2"/>
                </a:solidFill>
                <a:latin typeface="+mn-lt"/>
                <a:ea typeface="+mn-ea"/>
                <a:cs typeface="+mn-cs"/>
              </a:rPr>
              <a:t> mi, </a:t>
            </a:r>
            <a:r>
              <a:rPr lang="en-US" sz="2400" kern="1200" dirty="0" err="1">
                <a:solidFill>
                  <a:schemeClr val="tx2"/>
                </a:solidFill>
                <a:latin typeface="+mn-lt"/>
                <a:ea typeface="+mn-ea"/>
                <a:cs typeface="+mn-cs"/>
              </a:rPr>
              <a:t>negatif</a:t>
            </a:r>
            <a:r>
              <a:rPr lang="en-US" sz="2400" kern="1200" dirty="0">
                <a:solidFill>
                  <a:schemeClr val="tx2"/>
                </a:solidFill>
                <a:latin typeface="+mn-lt"/>
                <a:ea typeface="+mn-ea"/>
                <a:cs typeface="+mn-cs"/>
              </a:rPr>
              <a:t> mi </a:t>
            </a:r>
            <a:r>
              <a:rPr lang="en-US" sz="2400" kern="1200" dirty="0" err="1">
                <a:solidFill>
                  <a:schemeClr val="tx2"/>
                </a:solidFill>
                <a:latin typeface="+mn-lt"/>
                <a:ea typeface="+mn-ea"/>
                <a:cs typeface="+mn-cs"/>
              </a:rPr>
              <a:t>olduğunu</a:t>
            </a:r>
            <a:r>
              <a:rPr lang="en-US" sz="2400" kern="1200" dirty="0">
                <a:solidFill>
                  <a:schemeClr val="tx2"/>
                </a:solidFill>
                <a:latin typeface="+mn-lt"/>
                <a:ea typeface="+mn-ea"/>
                <a:cs typeface="+mn-cs"/>
              </a:rPr>
              <a:t> </a:t>
            </a:r>
            <a:r>
              <a:rPr lang="en-US" sz="2400" kern="1200" dirty="0" err="1">
                <a:solidFill>
                  <a:schemeClr val="tx2"/>
                </a:solidFill>
                <a:latin typeface="+mn-lt"/>
                <a:ea typeface="+mn-ea"/>
                <a:cs typeface="+mn-cs"/>
              </a:rPr>
              <a:t>söyleyen</a:t>
            </a:r>
            <a:r>
              <a:rPr lang="en-US" sz="2400" kern="1200" dirty="0">
                <a:solidFill>
                  <a:schemeClr val="tx2"/>
                </a:solidFill>
                <a:latin typeface="+mn-lt"/>
                <a:ea typeface="+mn-ea"/>
                <a:cs typeface="+mn-cs"/>
              </a:rPr>
              <a:t> </a:t>
            </a:r>
            <a:r>
              <a:rPr lang="en-US" sz="2400" kern="1200" dirty="0" err="1">
                <a:solidFill>
                  <a:schemeClr val="tx2"/>
                </a:solidFill>
                <a:latin typeface="+mn-lt"/>
                <a:ea typeface="+mn-ea"/>
                <a:cs typeface="+mn-cs"/>
              </a:rPr>
              <a:t>bir</a:t>
            </a:r>
            <a:r>
              <a:rPr lang="en-US" sz="2400" kern="1200" dirty="0">
                <a:solidFill>
                  <a:schemeClr val="tx2"/>
                </a:solidFill>
                <a:latin typeface="+mn-lt"/>
                <a:ea typeface="+mn-ea"/>
                <a:cs typeface="+mn-cs"/>
              </a:rPr>
              <a:t> program </a:t>
            </a:r>
            <a:r>
              <a:rPr lang="en-US" sz="2400" kern="1200" dirty="0" err="1">
                <a:solidFill>
                  <a:schemeClr val="tx2"/>
                </a:solidFill>
                <a:latin typeface="+mn-lt"/>
                <a:ea typeface="+mn-ea"/>
                <a:cs typeface="+mn-cs"/>
              </a:rPr>
              <a:t>yazın</a:t>
            </a:r>
            <a:r>
              <a:rPr lang="en-US" sz="2400" kern="1200" dirty="0">
                <a:solidFill>
                  <a:schemeClr val="tx2"/>
                </a:solidFill>
                <a:latin typeface="+mn-lt"/>
                <a:ea typeface="+mn-ea"/>
                <a:cs typeface="+mn-cs"/>
              </a:rPr>
              <a:t>.</a:t>
            </a:r>
          </a:p>
        </p:txBody>
      </p:sp>
      <p:sp>
        <p:nvSpPr>
          <p:cNvPr id="4" name="Alt Bilgi Yer Tutucusu 3">
            <a:extLst>
              <a:ext uri="{FF2B5EF4-FFF2-40B4-BE49-F238E27FC236}">
                <a16:creationId xmlns:a16="http://schemas.microsoft.com/office/drawing/2014/main" id="{6A7F06E9-1674-9276-1AFA-8AD1BC0E56EA}"/>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548176" cy="6858000"/>
            <a:chOff x="651279" y="598259"/>
            <a:chExt cx="10889442"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589788" y="841248"/>
            <a:ext cx="3847200" cy="5340097"/>
          </a:xfrm>
        </p:spPr>
        <p:txBody>
          <a:bodyPr anchor="ctr">
            <a:normAutofit/>
          </a:bodyPr>
          <a:lstStyle/>
          <a:p>
            <a:pPr algn="l"/>
            <a:r>
              <a:rPr lang="tr-TR" sz="4200">
                <a:solidFill>
                  <a:schemeClr val="bg1"/>
                </a:solidFill>
              </a:rPr>
              <a:t>Veri Kavramı ve Veri Türlerinin Tanımı</a:t>
            </a:r>
          </a:p>
        </p:txBody>
      </p:sp>
      <p:sp>
        <p:nvSpPr>
          <p:cNvPr id="3" name="Content Placeholder 2"/>
          <p:cNvSpPr>
            <a:spLocks noGrp="1"/>
          </p:cNvSpPr>
          <p:nvPr>
            <p:ph idx="1"/>
          </p:nvPr>
        </p:nvSpPr>
        <p:spPr>
          <a:xfrm>
            <a:off x="4848307" y="841247"/>
            <a:ext cx="3363402" cy="5340097"/>
          </a:xfrm>
        </p:spPr>
        <p:txBody>
          <a:bodyPr anchor="ctr">
            <a:normAutofit/>
          </a:bodyPr>
          <a:lstStyle/>
          <a:p>
            <a:r>
              <a:rPr lang="tr-TR" sz="2000" dirty="0">
                <a:solidFill>
                  <a:schemeClr val="tx2"/>
                </a:solidFill>
              </a:rPr>
              <a:t>Veri nedir? Farklı veri türleri neden vardır?</a:t>
            </a:r>
          </a:p>
          <a:p>
            <a:endParaRPr lang="tr-TR" sz="2000" dirty="0">
              <a:solidFill>
                <a:schemeClr val="tx2"/>
              </a:solidFill>
            </a:endParaRPr>
          </a:p>
          <a:p>
            <a:r>
              <a:rPr lang="tr-TR" sz="2000" dirty="0">
                <a:solidFill>
                  <a:schemeClr val="tx2"/>
                </a:solidFill>
              </a:rPr>
              <a:t>- Sayısal veriler (5, 3.14), </a:t>
            </a:r>
            <a:r>
              <a:rPr lang="tr-TR" sz="2000" dirty="0" err="1">
                <a:solidFill>
                  <a:schemeClr val="tx2"/>
                </a:solidFill>
              </a:rPr>
              <a:t>metinsel</a:t>
            </a:r>
            <a:r>
              <a:rPr lang="tr-TR" sz="2000" dirty="0">
                <a:solidFill>
                  <a:schemeClr val="tx2"/>
                </a:solidFill>
              </a:rPr>
              <a:t> veriler ('Merhaba').</a:t>
            </a:r>
          </a:p>
        </p:txBody>
      </p:sp>
      <p:sp>
        <p:nvSpPr>
          <p:cNvPr id="4" name="Alt Bilgi Yer Tutucusu 3">
            <a:extLst>
              <a:ext uri="{FF2B5EF4-FFF2-40B4-BE49-F238E27FC236}">
                <a16:creationId xmlns:a16="http://schemas.microsoft.com/office/drawing/2014/main" id="{551E311E-8DC5-8283-5E12-1196B43E24F0}"/>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548176" cy="6858000"/>
            <a:chOff x="651279" y="598259"/>
            <a:chExt cx="10889442"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589788" y="841248"/>
            <a:ext cx="3847200" cy="5340097"/>
          </a:xfrm>
        </p:spPr>
        <p:txBody>
          <a:bodyPr anchor="ctr">
            <a:normAutofit/>
          </a:bodyPr>
          <a:lstStyle/>
          <a:p>
            <a:pPr algn="l"/>
            <a:r>
              <a:rPr lang="tr-TR" sz="3900">
                <a:solidFill>
                  <a:schemeClr val="bg1"/>
                </a:solidFill>
              </a:rPr>
              <a:t>Veri Türlerini Doğru Tanımlamanın Programlamadaki Önemi</a:t>
            </a:r>
          </a:p>
        </p:txBody>
      </p:sp>
      <p:sp>
        <p:nvSpPr>
          <p:cNvPr id="3" name="Content Placeholder 2"/>
          <p:cNvSpPr>
            <a:spLocks noGrp="1"/>
          </p:cNvSpPr>
          <p:nvPr>
            <p:ph idx="1"/>
          </p:nvPr>
        </p:nvSpPr>
        <p:spPr>
          <a:xfrm>
            <a:off x="4848307" y="841247"/>
            <a:ext cx="3363402" cy="5340097"/>
          </a:xfrm>
        </p:spPr>
        <p:txBody>
          <a:bodyPr anchor="ctr">
            <a:normAutofit/>
          </a:bodyPr>
          <a:lstStyle/>
          <a:p>
            <a:r>
              <a:rPr lang="tr-TR" sz="2000" dirty="0">
                <a:solidFill>
                  <a:schemeClr val="tx2"/>
                </a:solidFill>
              </a:rPr>
              <a:t>Doğru veri türünün seçilmesi neden önemlidir?</a:t>
            </a:r>
          </a:p>
          <a:p>
            <a:r>
              <a:rPr lang="tr-TR" sz="2000" dirty="0">
                <a:solidFill>
                  <a:schemeClr val="tx2"/>
                </a:solidFill>
              </a:rPr>
              <a:t>- Bellek yönetimi ve işlemlerin hızlandırılması için gereklidir.</a:t>
            </a:r>
          </a:p>
        </p:txBody>
      </p:sp>
      <p:sp>
        <p:nvSpPr>
          <p:cNvPr id="4" name="Alt Bilgi Yer Tutucusu 3">
            <a:extLst>
              <a:ext uri="{FF2B5EF4-FFF2-40B4-BE49-F238E27FC236}">
                <a16:creationId xmlns:a16="http://schemas.microsoft.com/office/drawing/2014/main" id="{D976E594-A1DE-3A51-6836-7E15FB085213}"/>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663619" cy="6858000"/>
            <a:chOff x="651279" y="598259"/>
            <a:chExt cx="10889442" cy="5680742"/>
          </a:xfrm>
        </p:grpSpPr>
        <p:sp>
          <p:nvSpPr>
            <p:cNvPr id="14"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589788" y="841248"/>
            <a:ext cx="3847200" cy="5340097"/>
          </a:xfrm>
        </p:spPr>
        <p:txBody>
          <a:bodyPr anchor="ctr">
            <a:normAutofit/>
          </a:bodyPr>
          <a:lstStyle/>
          <a:p>
            <a:pPr algn="l"/>
            <a:r>
              <a:rPr lang="tr-TR" sz="4200">
                <a:solidFill>
                  <a:schemeClr val="bg1"/>
                </a:solidFill>
              </a:rPr>
              <a:t>Farklı Programlama Dillerinde Veri Türleri</a:t>
            </a:r>
          </a:p>
        </p:txBody>
      </p:sp>
      <p:graphicFrame>
        <p:nvGraphicFramePr>
          <p:cNvPr id="5" name="Content Placeholder 2">
            <a:extLst>
              <a:ext uri="{FF2B5EF4-FFF2-40B4-BE49-F238E27FC236}">
                <a16:creationId xmlns:a16="http://schemas.microsoft.com/office/drawing/2014/main" id="{7F621FA8-F32F-FB81-A016-0E2FF0F12D2F}"/>
              </a:ext>
            </a:extLst>
          </p:cNvPr>
          <p:cNvGraphicFramePr>
            <a:graphicFrameLocks noGrp="1"/>
          </p:cNvGraphicFramePr>
          <p:nvPr>
            <p:ph idx="1"/>
            <p:extLst>
              <p:ext uri="{D42A27DB-BD31-4B8C-83A1-F6EECF244321}">
                <p14:modId xmlns:p14="http://schemas.microsoft.com/office/powerpoint/2010/main" val="594955679"/>
              </p:ext>
            </p:extLst>
          </p:nvPr>
        </p:nvGraphicFramePr>
        <p:xfrm>
          <a:off x="4894221" y="529388"/>
          <a:ext cx="3621129" cy="5651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56D07A3C-8A40-6D9D-95DF-5BAF63FCD0D7}"/>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663619" cy="6858000"/>
            <a:chOff x="651279" y="598259"/>
            <a:chExt cx="10889442" cy="5680742"/>
          </a:xfrm>
        </p:grpSpPr>
        <p:sp>
          <p:nvSpPr>
            <p:cNvPr id="14"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589788" y="841248"/>
            <a:ext cx="3847200" cy="5340097"/>
          </a:xfrm>
        </p:spPr>
        <p:txBody>
          <a:bodyPr anchor="ctr">
            <a:normAutofit/>
          </a:bodyPr>
          <a:lstStyle/>
          <a:p>
            <a:pPr algn="l"/>
            <a:r>
              <a:rPr lang="tr-TR" sz="4200">
                <a:solidFill>
                  <a:schemeClr val="bg1"/>
                </a:solidFill>
              </a:rPr>
              <a:t>Verinin Kullanım Amacına Uygun Saklanması</a:t>
            </a:r>
          </a:p>
        </p:txBody>
      </p:sp>
      <p:graphicFrame>
        <p:nvGraphicFramePr>
          <p:cNvPr id="5" name="Content Placeholder 2">
            <a:extLst>
              <a:ext uri="{FF2B5EF4-FFF2-40B4-BE49-F238E27FC236}">
                <a16:creationId xmlns:a16="http://schemas.microsoft.com/office/drawing/2014/main" id="{F2229ED6-CB8C-E294-6C86-CF77F5C71074}"/>
              </a:ext>
            </a:extLst>
          </p:cNvPr>
          <p:cNvGraphicFramePr>
            <a:graphicFrameLocks noGrp="1"/>
          </p:cNvGraphicFramePr>
          <p:nvPr>
            <p:ph idx="1"/>
            <p:extLst>
              <p:ext uri="{D42A27DB-BD31-4B8C-83A1-F6EECF244321}">
                <p14:modId xmlns:p14="http://schemas.microsoft.com/office/powerpoint/2010/main" val="4255736021"/>
              </p:ext>
            </p:extLst>
          </p:nvPr>
        </p:nvGraphicFramePr>
        <p:xfrm>
          <a:off x="4894221" y="529388"/>
          <a:ext cx="3621129" cy="5651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42DE4686-A71B-83C7-3439-31CD906FBB77}"/>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4562585"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66668" y="637762"/>
            <a:ext cx="3213298" cy="5576770"/>
          </a:xfrm>
        </p:spPr>
        <p:txBody>
          <a:bodyPr vert="horz" lIns="91440" tIns="45720" rIns="91440" bIns="45720" rtlCol="0" anchor="ctr">
            <a:normAutofit/>
          </a:bodyPr>
          <a:lstStyle/>
          <a:p>
            <a:pPr algn="l" defTabSz="914400">
              <a:lnSpc>
                <a:spcPct val="90000"/>
              </a:lnSpc>
            </a:pPr>
            <a:r>
              <a:rPr lang="en-US" sz="4000" kern="1200">
                <a:solidFill>
                  <a:schemeClr val="bg1"/>
                </a:solidFill>
                <a:latin typeface="+mj-lt"/>
                <a:ea typeface="+mj-ea"/>
                <a:cs typeface="+mj-cs"/>
              </a:rPr>
              <a:t>Veri Türlerinin İsimlendirmesi Diller Arasında Değişebilir</a:t>
            </a:r>
          </a:p>
        </p:txBody>
      </p:sp>
      <p:sp>
        <p:nvSpPr>
          <p:cNvPr id="10" name="Rectangle 9">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0"/>
            <a:ext cx="4571992"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054598" y="637762"/>
            <a:ext cx="3229410" cy="5860946"/>
          </a:xfrm>
        </p:spPr>
        <p:txBody>
          <a:bodyPr vert="horz" lIns="91440" tIns="45720" rIns="91440" bIns="45720" rtlCol="0" anchor="ctr">
            <a:normAutofit/>
          </a:bodyPr>
          <a:lstStyle/>
          <a:p>
            <a:pPr marL="0" indent="0" defTabSz="914400">
              <a:lnSpc>
                <a:spcPct val="90000"/>
              </a:lnSpc>
              <a:spcBef>
                <a:spcPts val="1000"/>
              </a:spcBef>
              <a:buNone/>
            </a:pPr>
            <a:r>
              <a:rPr lang="en-US" sz="3500" kern="1200">
                <a:solidFill>
                  <a:schemeClr val="tx1"/>
                </a:solidFill>
                <a:latin typeface="+mn-lt"/>
                <a:ea typeface="+mn-ea"/>
                <a:cs typeface="+mn-cs"/>
              </a:rPr>
              <a:t>Örneğin, Python’da 'str' olarak bilinen veri türü C++ dilinde 'string' olarak kullanılır.</a:t>
            </a:r>
          </a:p>
        </p:txBody>
      </p:sp>
      <p:sp>
        <p:nvSpPr>
          <p:cNvPr id="4" name="Alt Bilgi Yer Tutucusu 3">
            <a:extLst>
              <a:ext uri="{FF2B5EF4-FFF2-40B4-BE49-F238E27FC236}">
                <a16:creationId xmlns:a16="http://schemas.microsoft.com/office/drawing/2014/main" id="{1ABD43B9-CE89-7EF2-4C6D-FF825B050ED4}"/>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663619" cy="6858000"/>
            <a:chOff x="651279" y="598259"/>
            <a:chExt cx="10889442" cy="5680742"/>
          </a:xfrm>
        </p:grpSpPr>
        <p:sp>
          <p:nvSpPr>
            <p:cNvPr id="14"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589788" y="841248"/>
            <a:ext cx="3847200" cy="5340097"/>
          </a:xfrm>
        </p:spPr>
        <p:txBody>
          <a:bodyPr anchor="ctr">
            <a:normAutofit/>
          </a:bodyPr>
          <a:lstStyle/>
          <a:p>
            <a:pPr algn="l"/>
            <a:r>
              <a:rPr lang="tr-TR" sz="4200">
                <a:solidFill>
                  <a:schemeClr val="bg1"/>
                </a:solidFill>
              </a:rPr>
              <a:t>Sayısal ve Metinsel Veri Türleri Örnekleri</a:t>
            </a:r>
          </a:p>
        </p:txBody>
      </p:sp>
      <p:graphicFrame>
        <p:nvGraphicFramePr>
          <p:cNvPr id="5" name="Content Placeholder 2">
            <a:extLst>
              <a:ext uri="{FF2B5EF4-FFF2-40B4-BE49-F238E27FC236}">
                <a16:creationId xmlns:a16="http://schemas.microsoft.com/office/drawing/2014/main" id="{9D71CE4E-B88D-0A31-0CBC-F37C9833D9BE}"/>
              </a:ext>
            </a:extLst>
          </p:cNvPr>
          <p:cNvGraphicFramePr>
            <a:graphicFrameLocks noGrp="1"/>
          </p:cNvGraphicFramePr>
          <p:nvPr>
            <p:ph idx="1"/>
            <p:extLst>
              <p:ext uri="{D42A27DB-BD31-4B8C-83A1-F6EECF244321}">
                <p14:modId xmlns:p14="http://schemas.microsoft.com/office/powerpoint/2010/main" val="4067484030"/>
              </p:ext>
            </p:extLst>
          </p:nvPr>
        </p:nvGraphicFramePr>
        <p:xfrm>
          <a:off x="4894221" y="529388"/>
          <a:ext cx="3621129" cy="56519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480A1257-A50E-E821-241A-76953E0041E7}"/>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3436144" cy="6858002"/>
            <a:chOff x="-2" y="-1"/>
            <a:chExt cx="4581527" cy="6858002"/>
          </a:xfrm>
          <a:effectLst>
            <a:outerShdw blurRad="381000" dist="50800" algn="ctr" rotWithShape="0">
              <a:srgbClr val="000000">
                <a:alpha val="10000"/>
              </a:srgbClr>
            </a:outerShdw>
          </a:effectLst>
        </p:grpSpPr>
        <p:sp>
          <p:nvSpPr>
            <p:cNvPr id="12" name="Freeform: Shape 11">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 name="Group 12">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4" name="Group 13">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8" name="Freeform: Shape 17">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5" name="Group 14">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16" name="Freeform: Shape 15">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itle 1"/>
          <p:cNvSpPr>
            <a:spLocks noGrp="1"/>
          </p:cNvSpPr>
          <p:nvPr>
            <p:ph type="title"/>
          </p:nvPr>
        </p:nvSpPr>
        <p:spPr>
          <a:xfrm>
            <a:off x="629100" y="1641752"/>
            <a:ext cx="1991915" cy="4384188"/>
          </a:xfrm>
        </p:spPr>
        <p:txBody>
          <a:bodyPr anchor="t">
            <a:normAutofit/>
          </a:bodyPr>
          <a:lstStyle/>
          <a:p>
            <a:r>
              <a:rPr lang="tr-TR" sz="3500">
                <a:solidFill>
                  <a:schemeClr val="bg1"/>
                </a:solidFill>
              </a:rPr>
              <a:t>Veri Türlerinin Program Amacına Göre Kullanımı</a:t>
            </a:r>
          </a:p>
        </p:txBody>
      </p:sp>
      <p:graphicFrame>
        <p:nvGraphicFramePr>
          <p:cNvPr id="5" name="Content Placeholder 2">
            <a:extLst>
              <a:ext uri="{FF2B5EF4-FFF2-40B4-BE49-F238E27FC236}">
                <a16:creationId xmlns:a16="http://schemas.microsoft.com/office/drawing/2014/main" id="{CA4B6B62-0862-292A-0261-8BD61DD2EDB9}"/>
              </a:ext>
            </a:extLst>
          </p:cNvPr>
          <p:cNvGraphicFramePr>
            <a:graphicFrameLocks noGrp="1"/>
          </p:cNvGraphicFramePr>
          <p:nvPr>
            <p:ph idx="1"/>
            <p:extLst>
              <p:ext uri="{D42A27DB-BD31-4B8C-83A1-F6EECF244321}">
                <p14:modId xmlns:p14="http://schemas.microsoft.com/office/powerpoint/2010/main" val="1686822754"/>
              </p:ext>
            </p:extLst>
          </p:nvPr>
        </p:nvGraphicFramePr>
        <p:xfrm>
          <a:off x="3924300" y="841375"/>
          <a:ext cx="4591050" cy="51845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Alt Bilgi Yer Tutucusu 3">
            <a:extLst>
              <a:ext uri="{FF2B5EF4-FFF2-40B4-BE49-F238E27FC236}">
                <a16:creationId xmlns:a16="http://schemas.microsoft.com/office/drawing/2014/main" id="{A91D89E5-E63B-53A0-4FA2-C17FF7A26697}"/>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üzenli aralıklarla öğeler tablosu">
            <a:extLst>
              <a:ext uri="{FF2B5EF4-FFF2-40B4-BE49-F238E27FC236}">
                <a16:creationId xmlns:a16="http://schemas.microsoft.com/office/drawing/2014/main" id="{753FAC46-0547-208E-128F-4B2902044A31}"/>
              </a:ext>
            </a:extLst>
          </p:cNvPr>
          <p:cNvPicPr>
            <a:picLocks noChangeAspect="1"/>
          </p:cNvPicPr>
          <p:nvPr/>
        </p:nvPicPr>
        <p:blipFill>
          <a:blip r:embed="rId2"/>
          <a:srcRect l="31417" r="29237"/>
          <a:stretch/>
        </p:blipFill>
        <p:spPr>
          <a:xfrm>
            <a:off x="20" y="-2"/>
            <a:ext cx="4057627"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86487" y="405685"/>
            <a:ext cx="4098726" cy="1559301"/>
          </a:xfrm>
        </p:spPr>
        <p:txBody>
          <a:bodyPr>
            <a:normAutofit/>
          </a:bodyPr>
          <a:lstStyle/>
          <a:p>
            <a:r>
              <a:rPr lang="tr-TR" sz="3500"/>
              <a:t>Veri Türlerine Göre Alt Türler</a:t>
            </a:r>
          </a:p>
        </p:txBody>
      </p:sp>
      <p:sp>
        <p:nvSpPr>
          <p:cNvPr id="3" name="Content Placeholder 2"/>
          <p:cNvSpPr>
            <a:spLocks noGrp="1"/>
          </p:cNvSpPr>
          <p:nvPr>
            <p:ph idx="1"/>
          </p:nvPr>
        </p:nvSpPr>
        <p:spPr>
          <a:xfrm>
            <a:off x="4586487" y="2743200"/>
            <a:ext cx="3935505" cy="3496878"/>
          </a:xfrm>
        </p:spPr>
        <p:txBody>
          <a:bodyPr anchor="ctr">
            <a:normAutofit/>
          </a:bodyPr>
          <a:lstStyle/>
          <a:p>
            <a:r>
              <a:rPr lang="tr-TR" sz="2000" dirty="0"/>
              <a:t>Seçilen veri türüne göre alt veri türleri Örnekler: Tam sayılar (</a:t>
            </a:r>
            <a:r>
              <a:rPr lang="tr-TR" sz="2000" dirty="0" err="1"/>
              <a:t>int</a:t>
            </a:r>
            <a:r>
              <a:rPr lang="tr-TR" sz="2000" dirty="0"/>
              <a:t>), </a:t>
            </a:r>
            <a:r>
              <a:rPr lang="tr-TR" sz="2000" dirty="0" err="1"/>
              <a:t>ondalıklı</a:t>
            </a:r>
            <a:r>
              <a:rPr lang="tr-TR" sz="2000" dirty="0"/>
              <a:t> sayılar (</a:t>
            </a:r>
            <a:r>
              <a:rPr lang="tr-TR" sz="2000" dirty="0" err="1"/>
              <a:t>float</a:t>
            </a:r>
            <a:r>
              <a:rPr lang="tr-TR" sz="2000" dirty="0"/>
              <a:t>), uzun tamsayılar (</a:t>
            </a:r>
            <a:r>
              <a:rPr lang="tr-TR" sz="2000" dirty="0" err="1"/>
              <a:t>long</a:t>
            </a:r>
            <a:r>
              <a:rPr lang="tr-TR" sz="2000" dirty="0"/>
              <a:t>).</a:t>
            </a:r>
          </a:p>
        </p:txBody>
      </p:sp>
      <p:sp>
        <p:nvSpPr>
          <p:cNvPr id="4" name="Alt Bilgi Yer Tutucusu 3">
            <a:extLst>
              <a:ext uri="{FF2B5EF4-FFF2-40B4-BE49-F238E27FC236}">
                <a16:creationId xmlns:a16="http://schemas.microsoft.com/office/drawing/2014/main" id="{6572EA1E-380E-3E4A-A170-D427920C2104}"/>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1417" y="1009926"/>
            <a:ext cx="4083287" cy="1402470"/>
          </a:xfrm>
        </p:spPr>
        <p:txBody>
          <a:bodyPr anchor="t">
            <a:normAutofit/>
          </a:bodyPr>
          <a:lstStyle/>
          <a:p>
            <a:r>
              <a:rPr lang="tr-TR" sz="2800" dirty="0"/>
              <a:t>Sayısal Veri Türleri: Tamsayı ve </a:t>
            </a:r>
            <a:r>
              <a:rPr lang="tr-TR" sz="2800" dirty="0" err="1"/>
              <a:t>Ondalıklı</a:t>
            </a:r>
            <a:r>
              <a:rPr lang="tr-TR" sz="2800" dirty="0"/>
              <a:t> Sayı Kullanımı</a:t>
            </a:r>
          </a:p>
        </p:txBody>
      </p:sp>
      <p:pic>
        <p:nvPicPr>
          <p:cNvPr id="5" name="Picture 4" descr="Duvardaki rubberkalanmış numaralar">
            <a:extLst>
              <a:ext uri="{FF2B5EF4-FFF2-40B4-BE49-F238E27FC236}">
                <a16:creationId xmlns:a16="http://schemas.microsoft.com/office/drawing/2014/main" id="{1459F4C1-E0F6-9791-AFE3-2F2A9B95649F}"/>
              </a:ext>
            </a:extLst>
          </p:cNvPr>
          <p:cNvPicPr>
            <a:picLocks noChangeAspect="1"/>
          </p:cNvPicPr>
          <p:nvPr/>
        </p:nvPicPr>
        <p:blipFill>
          <a:blip r:embed="rId2"/>
          <a:srcRect l="32006" r="30391" b="-1"/>
          <a:stretch/>
        </p:blipFill>
        <p:spPr>
          <a:xfrm>
            <a:off x="20" y="10"/>
            <a:ext cx="3863363"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401417" y="2551176"/>
            <a:ext cx="4083287" cy="3591207"/>
          </a:xfrm>
        </p:spPr>
        <p:txBody>
          <a:bodyPr>
            <a:normAutofit/>
          </a:bodyPr>
          <a:lstStyle/>
          <a:p>
            <a:r>
              <a:rPr lang="tr-TR" sz="2000" dirty="0"/>
              <a:t>Tamsayı (</a:t>
            </a:r>
            <a:r>
              <a:rPr lang="tr-TR" sz="2000" dirty="0" err="1"/>
              <a:t>int</a:t>
            </a:r>
            <a:r>
              <a:rPr lang="tr-TR" sz="2000" dirty="0"/>
              <a:t>) ve </a:t>
            </a:r>
            <a:r>
              <a:rPr lang="tr-TR" sz="2000" dirty="0" err="1"/>
              <a:t>ondalıklı</a:t>
            </a:r>
            <a:r>
              <a:rPr lang="tr-TR" sz="2000" dirty="0"/>
              <a:t> sayı (</a:t>
            </a:r>
            <a:r>
              <a:rPr lang="tr-TR" sz="2000" dirty="0" err="1"/>
              <a:t>float</a:t>
            </a:r>
            <a:r>
              <a:rPr lang="tr-TR" sz="2000" dirty="0"/>
              <a:t>) veri türleri arasındaki farklar.</a:t>
            </a:r>
          </a:p>
          <a:p>
            <a:r>
              <a:rPr lang="tr-TR" sz="2000" dirty="0"/>
              <a:t>- Örnek: Yaş gibi tam sayılar </a:t>
            </a:r>
            <a:r>
              <a:rPr lang="tr-TR" sz="2000" dirty="0" err="1"/>
              <a:t>int</a:t>
            </a:r>
            <a:r>
              <a:rPr lang="tr-TR" sz="2000" dirty="0"/>
              <a:t> ile, fiyat gibi </a:t>
            </a:r>
            <a:r>
              <a:rPr lang="tr-TR" sz="2000" dirty="0" err="1"/>
              <a:t>ondalıklı</a:t>
            </a:r>
            <a:r>
              <a:rPr lang="tr-TR" sz="2000" dirty="0"/>
              <a:t> sayılar </a:t>
            </a:r>
            <a:r>
              <a:rPr lang="tr-TR" sz="2000" dirty="0" err="1"/>
              <a:t>float</a:t>
            </a:r>
            <a:r>
              <a:rPr lang="tr-TR" sz="2000" dirty="0"/>
              <a:t> ile tanımlanır.</a:t>
            </a:r>
          </a:p>
          <a:p>
            <a:r>
              <a:rPr lang="tr-TR" sz="2000" dirty="0"/>
              <a:t>- Bu tanımların program içindeki sonuçları nasıl etkileyebileceğine dair örnekler.</a:t>
            </a:r>
          </a:p>
        </p:txBody>
      </p:sp>
      <p:sp>
        <p:nvSpPr>
          <p:cNvPr id="4" name="Alt Bilgi Yer Tutucusu 3">
            <a:extLst>
              <a:ext uri="{FF2B5EF4-FFF2-40B4-BE49-F238E27FC236}">
                <a16:creationId xmlns:a16="http://schemas.microsoft.com/office/drawing/2014/main" id="{7875589A-9E26-A25E-47B8-F7E4D4412823}"/>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4" descr="Bilgisayar monitöründe programlama verileri">
            <a:extLst>
              <a:ext uri="{FF2B5EF4-FFF2-40B4-BE49-F238E27FC236}">
                <a16:creationId xmlns:a16="http://schemas.microsoft.com/office/drawing/2014/main" id="{A087F842-04DE-4F13-C495-5F1F4D196E69}"/>
              </a:ext>
            </a:extLst>
          </p:cNvPr>
          <p:cNvPicPr>
            <a:picLocks noChangeAspect="1"/>
          </p:cNvPicPr>
          <p:nvPr/>
        </p:nvPicPr>
        <p:blipFill>
          <a:blip r:embed="rId2"/>
          <a:srcRect l="32748" r="22803" b="-1"/>
          <a:stretch/>
        </p:blipFill>
        <p:spPr>
          <a:xfrm>
            <a:off x="4577270" y="10"/>
            <a:ext cx="4566728" cy="6857990"/>
          </a:xfrm>
          <a:prstGeom prst="rect">
            <a:avLst/>
          </a:prstGeom>
        </p:spPr>
      </p:pic>
      <p:sp useBgFill="1">
        <p:nvSpPr>
          <p:cNvPr id="17"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7268"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0" y="328512"/>
            <a:ext cx="3583791" cy="1628970"/>
          </a:xfrm>
        </p:spPr>
        <p:txBody>
          <a:bodyPr anchor="ctr">
            <a:normAutofit/>
          </a:bodyPr>
          <a:lstStyle/>
          <a:p>
            <a:pPr>
              <a:lnSpc>
                <a:spcPct val="90000"/>
              </a:lnSpc>
            </a:pPr>
            <a:r>
              <a:rPr lang="tr-TR" sz="2700"/>
              <a:t>Byte, Integer, Long, Float, String, Boolean, Char Kavramları</a:t>
            </a:r>
          </a:p>
        </p:txBody>
      </p:sp>
      <p:sp>
        <p:nvSpPr>
          <p:cNvPr id="3" name="Content Placeholder 2"/>
          <p:cNvSpPr>
            <a:spLocks noGrp="1"/>
          </p:cNvSpPr>
          <p:nvPr>
            <p:ph idx="1"/>
          </p:nvPr>
        </p:nvSpPr>
        <p:spPr>
          <a:xfrm>
            <a:off x="541225" y="2614507"/>
            <a:ext cx="3494817" cy="3374137"/>
          </a:xfrm>
        </p:spPr>
        <p:txBody>
          <a:bodyPr anchor="ctr">
            <a:noAutofit/>
          </a:bodyPr>
          <a:lstStyle/>
          <a:p>
            <a:r>
              <a:rPr lang="tr-TR" sz="2000" dirty="0"/>
              <a:t>Her veri türü tanımlanır ve örneklerle açıklanır:</a:t>
            </a:r>
          </a:p>
          <a:p>
            <a:r>
              <a:rPr lang="tr-TR" sz="2000" dirty="0"/>
              <a:t>- </a:t>
            </a:r>
            <a:r>
              <a:rPr lang="tr-TR" sz="2000" dirty="0" err="1"/>
              <a:t>byte</a:t>
            </a:r>
            <a:r>
              <a:rPr lang="tr-TR" sz="2000" dirty="0"/>
              <a:t>: 0-255 arası küçük sayılar için.</a:t>
            </a:r>
          </a:p>
          <a:p>
            <a:r>
              <a:rPr lang="tr-TR" sz="2000" dirty="0"/>
              <a:t>- </a:t>
            </a:r>
            <a:r>
              <a:rPr lang="tr-TR" sz="2000" dirty="0" err="1"/>
              <a:t>int</a:t>
            </a:r>
            <a:r>
              <a:rPr lang="tr-TR" sz="2000" dirty="0"/>
              <a:t>: Tamsayılar.</a:t>
            </a:r>
          </a:p>
          <a:p>
            <a:r>
              <a:rPr lang="tr-TR" sz="2000" dirty="0"/>
              <a:t>- </a:t>
            </a:r>
            <a:r>
              <a:rPr lang="tr-TR" sz="2000" dirty="0" err="1"/>
              <a:t>long</a:t>
            </a:r>
            <a:r>
              <a:rPr lang="tr-TR" sz="2000" dirty="0"/>
              <a:t>: Büyük tamsayılar.</a:t>
            </a:r>
          </a:p>
          <a:p>
            <a:r>
              <a:rPr lang="tr-TR" sz="2000" dirty="0"/>
              <a:t>- </a:t>
            </a:r>
            <a:r>
              <a:rPr lang="tr-TR" sz="2000" dirty="0" err="1"/>
              <a:t>float</a:t>
            </a:r>
            <a:r>
              <a:rPr lang="tr-TR" sz="2000" dirty="0"/>
              <a:t>: </a:t>
            </a:r>
            <a:r>
              <a:rPr lang="tr-TR" sz="2000" dirty="0" err="1"/>
              <a:t>Ondalıklı</a:t>
            </a:r>
            <a:r>
              <a:rPr lang="tr-TR" sz="2000" dirty="0"/>
              <a:t> sayılar.</a:t>
            </a:r>
          </a:p>
          <a:p>
            <a:r>
              <a:rPr lang="tr-TR" sz="2000" dirty="0"/>
              <a:t>- </a:t>
            </a:r>
            <a:r>
              <a:rPr lang="tr-TR" sz="2000" dirty="0" err="1"/>
              <a:t>string</a:t>
            </a:r>
            <a:r>
              <a:rPr lang="tr-TR" sz="2000" dirty="0"/>
              <a:t>: Metinler.</a:t>
            </a:r>
          </a:p>
          <a:p>
            <a:r>
              <a:rPr lang="tr-TR" sz="2000" dirty="0"/>
              <a:t>- </a:t>
            </a:r>
            <a:r>
              <a:rPr lang="tr-TR" sz="2000" dirty="0" err="1"/>
              <a:t>boolean</a:t>
            </a:r>
            <a:r>
              <a:rPr lang="tr-TR" sz="2000" dirty="0"/>
              <a:t>: True/</a:t>
            </a:r>
            <a:r>
              <a:rPr lang="tr-TR" sz="2000" dirty="0" err="1"/>
              <a:t>False</a:t>
            </a:r>
            <a:r>
              <a:rPr lang="tr-TR" sz="2000" dirty="0"/>
              <a:t> değerleri.</a:t>
            </a:r>
          </a:p>
          <a:p>
            <a:r>
              <a:rPr lang="tr-TR" sz="2000" dirty="0"/>
              <a:t>- </a:t>
            </a:r>
            <a:r>
              <a:rPr lang="tr-TR" sz="2000" dirty="0" err="1"/>
              <a:t>char</a:t>
            </a:r>
            <a:r>
              <a:rPr lang="tr-TR" sz="2000" dirty="0"/>
              <a:t>: Tek karakterler.</a:t>
            </a:r>
          </a:p>
        </p:txBody>
      </p:sp>
      <p:sp>
        <p:nvSpPr>
          <p:cNvPr id="4" name="Alt Bilgi Yer Tutucusu 3">
            <a:extLst>
              <a:ext uri="{FF2B5EF4-FFF2-40B4-BE49-F238E27FC236}">
                <a16:creationId xmlns:a16="http://schemas.microsoft.com/office/drawing/2014/main" id="{AD2453A2-3D1A-EFF9-8AE9-41BEBB1DF51D}"/>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tr-TR" sz="3500">
                <a:solidFill>
                  <a:srgbClr val="FFFFFF"/>
                </a:solidFill>
              </a:rPr>
              <a:t>Dizi (Array) Kavramı</a:t>
            </a:r>
          </a:p>
        </p:txBody>
      </p:sp>
      <p:graphicFrame>
        <p:nvGraphicFramePr>
          <p:cNvPr id="5" name="Content Placeholder 2">
            <a:extLst>
              <a:ext uri="{FF2B5EF4-FFF2-40B4-BE49-F238E27FC236}">
                <a16:creationId xmlns:a16="http://schemas.microsoft.com/office/drawing/2014/main" id="{6D5E8B4C-F523-81DA-46BE-D9AF1E4E93E8}"/>
              </a:ext>
            </a:extLst>
          </p:cNvPr>
          <p:cNvGraphicFramePr>
            <a:graphicFrameLocks noGrp="1"/>
          </p:cNvGraphicFramePr>
          <p:nvPr>
            <p:ph idx="1"/>
            <p:extLst>
              <p:ext uri="{D42A27DB-BD31-4B8C-83A1-F6EECF244321}">
                <p14:modId xmlns:p14="http://schemas.microsoft.com/office/powerpoint/2010/main" val="3562250373"/>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0D20F8CA-0447-803A-F360-1D5F2E3FC0CD}"/>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350196"/>
            <a:ext cx="3485178" cy="1624520"/>
          </a:xfrm>
        </p:spPr>
        <p:txBody>
          <a:bodyPr anchor="ctr">
            <a:normAutofit/>
          </a:bodyPr>
          <a:lstStyle/>
          <a:p>
            <a:pPr>
              <a:lnSpc>
                <a:spcPct val="90000"/>
              </a:lnSpc>
            </a:pPr>
            <a:r>
              <a:rPr lang="tr-TR" sz="3500"/>
              <a:t>Karar Yapılarının Program Akışına Etkisi</a:t>
            </a:r>
          </a:p>
        </p:txBody>
      </p:sp>
      <p:sp>
        <p:nvSpPr>
          <p:cNvPr id="3" name="Content Placeholder 2"/>
          <p:cNvSpPr>
            <a:spLocks noGrp="1"/>
          </p:cNvSpPr>
          <p:nvPr>
            <p:ph idx="1"/>
          </p:nvPr>
        </p:nvSpPr>
        <p:spPr>
          <a:xfrm>
            <a:off x="571351" y="2743200"/>
            <a:ext cx="3485179" cy="3613149"/>
          </a:xfrm>
        </p:spPr>
        <p:txBody>
          <a:bodyPr anchor="ctr">
            <a:normAutofit/>
          </a:bodyPr>
          <a:lstStyle/>
          <a:p>
            <a:r>
              <a:rPr lang="tr-TR" sz="2000" dirty="0"/>
              <a:t>Farklı problem durumlarında programın akışına yön vermenin önemi açıklanır.</a:t>
            </a:r>
          </a:p>
          <a:p>
            <a:endParaRPr lang="tr-TR" sz="2000" dirty="0"/>
          </a:p>
          <a:p>
            <a:r>
              <a:rPr lang="tr-TR" sz="2000" dirty="0"/>
              <a:t>- Örnek: Kullanıcının yaşına göre oy hakkı olup olmadığını kontrol eden bir program.</a:t>
            </a:r>
          </a:p>
        </p:txBody>
      </p:sp>
      <p:pic>
        <p:nvPicPr>
          <p:cNvPr id="5" name="Picture 4" descr="Sticky notes on a wall">
            <a:extLst>
              <a:ext uri="{FF2B5EF4-FFF2-40B4-BE49-F238E27FC236}">
                <a16:creationId xmlns:a16="http://schemas.microsoft.com/office/drawing/2014/main" id="{B4AAB8F8-8700-4AEB-05C7-49BC8821E859}"/>
              </a:ext>
            </a:extLst>
          </p:cNvPr>
          <p:cNvPicPr>
            <a:picLocks noChangeAspect="1"/>
          </p:cNvPicPr>
          <p:nvPr/>
        </p:nvPicPr>
        <p:blipFill>
          <a:blip r:embed="rId2"/>
          <a:srcRect l="26593" r="26856" b="1"/>
          <a:stretch/>
        </p:blipFill>
        <p:spPr>
          <a:xfrm>
            <a:off x="4572000" y="1"/>
            <a:ext cx="4577118" cy="6858000"/>
          </a:xfrm>
          <a:prstGeom prst="rect">
            <a:avLst/>
          </a:prstGeom>
        </p:spPr>
      </p:pic>
      <p:sp>
        <p:nvSpPr>
          <p:cNvPr id="4" name="Alt Bilgi Yer Tutucusu 3">
            <a:extLst>
              <a:ext uri="{FF2B5EF4-FFF2-40B4-BE49-F238E27FC236}">
                <a16:creationId xmlns:a16="http://schemas.microsoft.com/office/drawing/2014/main" id="{1619A61F-0CC4-0B6B-2838-2FB50E6D3956}"/>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350196"/>
            <a:ext cx="3485178" cy="1624520"/>
          </a:xfrm>
        </p:spPr>
        <p:txBody>
          <a:bodyPr anchor="ctr">
            <a:normAutofit/>
          </a:bodyPr>
          <a:lstStyle/>
          <a:p>
            <a:r>
              <a:rPr lang="tr-TR" sz="3500"/>
              <a:t>Mantıksal Operatörler</a:t>
            </a:r>
          </a:p>
        </p:txBody>
      </p:sp>
      <p:sp>
        <p:nvSpPr>
          <p:cNvPr id="3" name="Content Placeholder 2"/>
          <p:cNvSpPr>
            <a:spLocks noGrp="1"/>
          </p:cNvSpPr>
          <p:nvPr>
            <p:ph idx="1"/>
          </p:nvPr>
        </p:nvSpPr>
        <p:spPr>
          <a:xfrm>
            <a:off x="543411" y="2543504"/>
            <a:ext cx="3485179" cy="3613149"/>
          </a:xfrm>
        </p:spPr>
        <p:txBody>
          <a:bodyPr anchor="ctr">
            <a:normAutofit/>
          </a:bodyPr>
          <a:lstStyle/>
          <a:p>
            <a:r>
              <a:rPr lang="tr-TR" sz="2000" dirty="0"/>
              <a:t>Karar yapılarında mantıksal operatörlerin rolü: &amp;&amp; (ve), || (veya), ! (değil).</a:t>
            </a:r>
          </a:p>
          <a:p>
            <a:endParaRPr lang="tr-TR" sz="2000" dirty="0"/>
          </a:p>
          <a:p>
            <a:r>
              <a:rPr lang="tr-TR" sz="2000" dirty="0"/>
              <a:t>- Örnek: </a:t>
            </a:r>
            <a:r>
              <a:rPr lang="tr-TR" sz="2000" dirty="0" err="1"/>
              <a:t>age</a:t>
            </a:r>
            <a:r>
              <a:rPr lang="tr-TR" sz="2000" dirty="0"/>
              <a:t> &gt;= 18 &amp;&amp; </a:t>
            </a:r>
            <a:r>
              <a:rPr lang="tr-TR" sz="2000" dirty="0" err="1"/>
              <a:t>citizen</a:t>
            </a:r>
            <a:r>
              <a:rPr lang="tr-TR" sz="2000" dirty="0"/>
              <a:t> == </a:t>
            </a:r>
            <a:r>
              <a:rPr lang="tr-TR" sz="2000" dirty="0" err="1"/>
              <a:t>true</a:t>
            </a:r>
            <a:r>
              <a:rPr lang="tr-TR" sz="2000" dirty="0"/>
              <a:t> ile çoklu koşul oluşturma.</a:t>
            </a:r>
          </a:p>
        </p:txBody>
      </p:sp>
      <p:pic>
        <p:nvPicPr>
          <p:cNvPr id="5" name="Picture 4" descr="Siyah bir telli birbirine bağlı çok renkli itme iğneleri">
            <a:extLst>
              <a:ext uri="{FF2B5EF4-FFF2-40B4-BE49-F238E27FC236}">
                <a16:creationId xmlns:a16="http://schemas.microsoft.com/office/drawing/2014/main" id="{CA4DA35C-37AF-EACF-7CF6-55DD201A4919}"/>
              </a:ext>
            </a:extLst>
          </p:cNvPr>
          <p:cNvPicPr>
            <a:picLocks noChangeAspect="1"/>
          </p:cNvPicPr>
          <p:nvPr/>
        </p:nvPicPr>
        <p:blipFill>
          <a:blip r:embed="rId2"/>
          <a:srcRect l="6629" r="48821" b="-2"/>
          <a:stretch/>
        </p:blipFill>
        <p:spPr>
          <a:xfrm>
            <a:off x="4572000" y="1"/>
            <a:ext cx="4577118" cy="6858000"/>
          </a:xfrm>
          <a:prstGeom prst="rect">
            <a:avLst/>
          </a:prstGeom>
        </p:spPr>
      </p:pic>
      <p:sp>
        <p:nvSpPr>
          <p:cNvPr id="4" name="Alt Bilgi Yer Tutucusu 3">
            <a:extLst>
              <a:ext uri="{FF2B5EF4-FFF2-40B4-BE49-F238E27FC236}">
                <a16:creationId xmlns:a16="http://schemas.microsoft.com/office/drawing/2014/main" id="{D8812155-ED8F-A881-0710-B38FE8CFCB58}"/>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699" y="687480"/>
            <a:ext cx="5605629" cy="994172"/>
          </a:xfrm>
        </p:spPr>
        <p:txBody>
          <a:bodyPr>
            <a:normAutofit/>
          </a:bodyPr>
          <a:lstStyle/>
          <a:p>
            <a:r>
              <a:rPr lang="tr-TR" sz="3850"/>
              <a:t>If-Else ve Else-If Yapıları</a:t>
            </a:r>
          </a:p>
        </p:txBody>
      </p:sp>
      <p:sp>
        <p:nvSpPr>
          <p:cNvPr id="3" name="Content Placeholder 2"/>
          <p:cNvSpPr>
            <a:spLocks noGrp="1"/>
          </p:cNvSpPr>
          <p:nvPr>
            <p:ph idx="1"/>
          </p:nvPr>
        </p:nvSpPr>
        <p:spPr>
          <a:xfrm>
            <a:off x="852321" y="2227943"/>
            <a:ext cx="5033221" cy="3788227"/>
          </a:xfrm>
        </p:spPr>
        <p:txBody>
          <a:bodyPr anchor="ctr">
            <a:normAutofit/>
          </a:bodyPr>
          <a:lstStyle/>
          <a:p>
            <a:r>
              <a:rPr lang="tr-TR" sz="2100" dirty="0"/>
              <a:t>Program akışında </a:t>
            </a:r>
            <a:r>
              <a:rPr lang="tr-TR" sz="2100" dirty="0" err="1"/>
              <a:t>if</a:t>
            </a:r>
            <a:r>
              <a:rPr lang="tr-TR" sz="2100" dirty="0"/>
              <a:t>-else ve else </a:t>
            </a:r>
            <a:r>
              <a:rPr lang="tr-TR" sz="2100" dirty="0" err="1"/>
              <a:t>if</a:t>
            </a:r>
            <a:r>
              <a:rPr lang="tr-TR" sz="2100" dirty="0"/>
              <a:t> yapılarına örnekler.</a:t>
            </a:r>
          </a:p>
          <a:p>
            <a:r>
              <a:rPr lang="tr-TR" sz="2100" dirty="0"/>
              <a:t>- Örnek:</a:t>
            </a:r>
          </a:p>
          <a:p>
            <a:r>
              <a:rPr lang="tr-TR" sz="2100" dirty="0"/>
              <a:t>  </a:t>
            </a:r>
            <a:r>
              <a:rPr lang="tr-TR" sz="2100" dirty="0" err="1"/>
              <a:t>if</a:t>
            </a:r>
            <a:r>
              <a:rPr lang="tr-TR" sz="2100" dirty="0"/>
              <a:t> (</a:t>
            </a:r>
            <a:r>
              <a:rPr lang="tr-TR" sz="2100" dirty="0" err="1"/>
              <a:t>age</a:t>
            </a:r>
            <a:r>
              <a:rPr lang="tr-TR" sz="2100" dirty="0"/>
              <a:t> &gt;= 18) {...}</a:t>
            </a:r>
          </a:p>
          <a:p>
            <a:r>
              <a:rPr lang="tr-TR" sz="2100" dirty="0"/>
              <a:t>  else </a:t>
            </a:r>
            <a:r>
              <a:rPr lang="tr-TR" sz="2100" dirty="0" err="1"/>
              <a:t>if</a:t>
            </a:r>
            <a:r>
              <a:rPr lang="tr-TR" sz="2100" dirty="0"/>
              <a:t> (</a:t>
            </a:r>
            <a:r>
              <a:rPr lang="tr-TR" sz="2100" dirty="0" err="1"/>
              <a:t>age</a:t>
            </a:r>
            <a:r>
              <a:rPr lang="tr-TR" sz="2100" dirty="0"/>
              <a:t> &lt; 18) {...}</a:t>
            </a:r>
          </a:p>
          <a:p>
            <a:r>
              <a:rPr lang="tr-TR" sz="2100" dirty="0"/>
              <a:t>  else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raphic 6" descr="Akış Çizelgesi">
            <a:extLst>
              <a:ext uri="{FF2B5EF4-FFF2-40B4-BE49-F238E27FC236}">
                <a16:creationId xmlns:a16="http://schemas.microsoft.com/office/drawing/2014/main" id="{70A9BAF0-B65B-3C25-D155-7FC3C2AA79D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24964" y="2865141"/>
            <a:ext cx="1143455" cy="1143455"/>
          </a:xfrm>
          <a:prstGeom prst="rect">
            <a:avLst/>
          </a:prstGeom>
        </p:spPr>
      </p:pic>
      <p:sp>
        <p:nvSpPr>
          <p:cNvPr id="4" name="Alt Bilgi Yer Tutucusu 3">
            <a:extLst>
              <a:ext uri="{FF2B5EF4-FFF2-40B4-BE49-F238E27FC236}">
                <a16:creationId xmlns:a16="http://schemas.microsoft.com/office/drawing/2014/main" id="{3C632726-22EF-693B-1C25-ABC24D8B5B2A}"/>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tr-TR" sz="3500">
                <a:solidFill>
                  <a:srgbClr val="FFFFFF"/>
                </a:solidFill>
              </a:rPr>
              <a:t>Birden Fazla Koşul ile Program Tasarlama</a:t>
            </a:r>
          </a:p>
        </p:txBody>
      </p:sp>
      <p:graphicFrame>
        <p:nvGraphicFramePr>
          <p:cNvPr id="5" name="Content Placeholder 2">
            <a:extLst>
              <a:ext uri="{FF2B5EF4-FFF2-40B4-BE49-F238E27FC236}">
                <a16:creationId xmlns:a16="http://schemas.microsoft.com/office/drawing/2014/main" id="{A5D139B1-7D2F-9BAA-8055-2C915EC7B13D}"/>
              </a:ext>
            </a:extLst>
          </p:cNvPr>
          <p:cNvGraphicFramePr>
            <a:graphicFrameLocks noGrp="1"/>
          </p:cNvGraphicFramePr>
          <p:nvPr>
            <p:ph idx="1"/>
            <p:extLst>
              <p:ext uri="{D42A27DB-BD31-4B8C-83A1-F6EECF244321}">
                <p14:modId xmlns:p14="http://schemas.microsoft.com/office/powerpoint/2010/main" val="2085930309"/>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EE57121A-BC93-54B7-7143-0B63917CDD9D}"/>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8946" y="859948"/>
            <a:ext cx="2240924"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628650" y="643467"/>
            <a:ext cx="2213403" cy="5571066"/>
          </a:xfrm>
        </p:spPr>
        <p:txBody>
          <a:bodyPr>
            <a:normAutofit/>
          </a:bodyPr>
          <a:lstStyle/>
          <a:p>
            <a:r>
              <a:rPr lang="tr-TR" sz="3100">
                <a:solidFill>
                  <a:srgbClr val="FFFFFF"/>
                </a:solidFill>
              </a:rPr>
              <a:t>Döngü Yapılarının Programlara Sağladığı Kolaylıklar</a:t>
            </a:r>
          </a:p>
        </p:txBody>
      </p:sp>
      <p:sp>
        <p:nvSpPr>
          <p:cNvPr id="13" name="Rectangle: Rounded Corners 12">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4089" y="434266"/>
            <a:ext cx="5413275"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EC6769DA-21DB-E655-4291-4820D77F3B95}"/>
              </a:ext>
            </a:extLst>
          </p:cNvPr>
          <p:cNvGraphicFramePr>
            <a:graphicFrameLocks noGrp="1"/>
          </p:cNvGraphicFramePr>
          <p:nvPr>
            <p:ph idx="1"/>
            <p:extLst>
              <p:ext uri="{D42A27DB-BD31-4B8C-83A1-F6EECF244321}">
                <p14:modId xmlns:p14="http://schemas.microsoft.com/office/powerpoint/2010/main" val="3387451961"/>
              </p:ext>
            </p:extLst>
          </p:nvPr>
        </p:nvGraphicFramePr>
        <p:xfrm>
          <a:off x="3572933" y="609600"/>
          <a:ext cx="5051582"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D956F830-E5B6-37EA-A579-1DF8BB68DBB4}"/>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8946" y="859948"/>
            <a:ext cx="2240924"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628650" y="643467"/>
            <a:ext cx="2213403" cy="5571066"/>
          </a:xfrm>
        </p:spPr>
        <p:txBody>
          <a:bodyPr>
            <a:normAutofit/>
          </a:bodyPr>
          <a:lstStyle/>
          <a:p>
            <a:pPr>
              <a:lnSpc>
                <a:spcPct val="90000"/>
              </a:lnSpc>
            </a:pPr>
            <a:r>
              <a:rPr lang="tr-TR" sz="3400">
                <a:solidFill>
                  <a:srgbClr val="FFFFFF"/>
                </a:solidFill>
              </a:rPr>
              <a:t>Kod Tekrarının Önüne Geçmek ve Anlaşılır Programlar Yazmak</a:t>
            </a:r>
          </a:p>
        </p:txBody>
      </p:sp>
      <p:sp>
        <p:nvSpPr>
          <p:cNvPr id="13" name="Rectangle: Rounded Corners 12">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4089" y="434266"/>
            <a:ext cx="5413275"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EF01D96-15C5-20B8-3973-804AC44A2C5C}"/>
              </a:ext>
            </a:extLst>
          </p:cNvPr>
          <p:cNvGraphicFramePr>
            <a:graphicFrameLocks noGrp="1"/>
          </p:cNvGraphicFramePr>
          <p:nvPr>
            <p:ph idx="1"/>
            <p:extLst>
              <p:ext uri="{D42A27DB-BD31-4B8C-83A1-F6EECF244321}">
                <p14:modId xmlns:p14="http://schemas.microsoft.com/office/powerpoint/2010/main" val="3804533553"/>
              </p:ext>
            </p:extLst>
          </p:nvPr>
        </p:nvGraphicFramePr>
        <p:xfrm>
          <a:off x="3572933" y="609600"/>
          <a:ext cx="5051582"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2586E3C3-4A2E-800F-5E6F-32EEF07060CB}"/>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8946" y="859948"/>
            <a:ext cx="2240924"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628650" y="643467"/>
            <a:ext cx="2213403" cy="5571066"/>
          </a:xfrm>
        </p:spPr>
        <p:txBody>
          <a:bodyPr>
            <a:normAutofit/>
          </a:bodyPr>
          <a:lstStyle/>
          <a:p>
            <a:r>
              <a:rPr lang="tr-TR" sz="3700">
                <a:solidFill>
                  <a:srgbClr val="FFFFFF"/>
                </a:solidFill>
              </a:rPr>
              <a:t>Döngü Yapıları: For ve While Döngüleri</a:t>
            </a:r>
          </a:p>
        </p:txBody>
      </p:sp>
      <p:sp>
        <p:nvSpPr>
          <p:cNvPr id="13" name="Rectangle: Rounded Corners 12">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4089" y="434266"/>
            <a:ext cx="5413275"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8524A6EB-4161-036B-3328-68494F3D3E1D}"/>
              </a:ext>
            </a:extLst>
          </p:cNvPr>
          <p:cNvGraphicFramePr>
            <a:graphicFrameLocks noGrp="1"/>
          </p:cNvGraphicFramePr>
          <p:nvPr>
            <p:ph idx="1"/>
            <p:extLst>
              <p:ext uri="{D42A27DB-BD31-4B8C-83A1-F6EECF244321}">
                <p14:modId xmlns:p14="http://schemas.microsoft.com/office/powerpoint/2010/main" val="3541057274"/>
              </p:ext>
            </p:extLst>
          </p:nvPr>
        </p:nvGraphicFramePr>
        <p:xfrm>
          <a:off x="3572933" y="609600"/>
          <a:ext cx="5051582"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03544B49-0139-689A-D722-7419CDFEA30F}"/>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45D489D-16E1-484D-867B-144368D74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9A496F5-B01E-4BF8-9D1E-C4E53B6F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9192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c 12">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2180222" y="1348064"/>
            <a:ext cx="2240924"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628650" y="643467"/>
            <a:ext cx="2213403" cy="5571066"/>
          </a:xfrm>
        </p:spPr>
        <p:txBody>
          <a:bodyPr>
            <a:normAutofit/>
          </a:bodyPr>
          <a:lstStyle/>
          <a:p>
            <a:r>
              <a:rPr lang="tr-TR" sz="3400">
                <a:solidFill>
                  <a:srgbClr val="FFFFFF"/>
                </a:solidFill>
              </a:rPr>
              <a:t>Döngülerin Temel Taşları</a:t>
            </a:r>
          </a:p>
        </p:txBody>
      </p:sp>
      <p:graphicFrame>
        <p:nvGraphicFramePr>
          <p:cNvPr id="5" name="Content Placeholder 2">
            <a:extLst>
              <a:ext uri="{FF2B5EF4-FFF2-40B4-BE49-F238E27FC236}">
                <a16:creationId xmlns:a16="http://schemas.microsoft.com/office/drawing/2014/main" id="{2A664158-1507-0407-20EE-1FC1F3123975}"/>
              </a:ext>
            </a:extLst>
          </p:cNvPr>
          <p:cNvGraphicFramePr>
            <a:graphicFrameLocks noGrp="1"/>
          </p:cNvGraphicFramePr>
          <p:nvPr>
            <p:ph idx="1"/>
            <p:extLst>
              <p:ext uri="{D42A27DB-BD31-4B8C-83A1-F6EECF244321}">
                <p14:modId xmlns:p14="http://schemas.microsoft.com/office/powerpoint/2010/main" val="1086382554"/>
              </p:ext>
            </p:extLst>
          </p:nvPr>
        </p:nvGraphicFramePr>
        <p:xfrm>
          <a:off x="3927763" y="653693"/>
          <a:ext cx="4727797" cy="55608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7254F577-D019-3F55-310A-E93D59ADA4EF}"/>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384350"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p:cNvSpPr>
            <a:spLocks noGrp="1"/>
          </p:cNvSpPr>
          <p:nvPr>
            <p:ph type="title"/>
          </p:nvPr>
        </p:nvSpPr>
        <p:spPr>
          <a:xfrm>
            <a:off x="628650" y="643467"/>
            <a:ext cx="2213403" cy="5571066"/>
          </a:xfrm>
        </p:spPr>
        <p:txBody>
          <a:bodyPr>
            <a:normAutofit/>
          </a:bodyPr>
          <a:lstStyle/>
          <a:p>
            <a:r>
              <a:rPr lang="tr-TR" sz="3700">
                <a:solidFill>
                  <a:srgbClr val="FFFFFF"/>
                </a:solidFill>
              </a:rPr>
              <a:t>Döngü ile ve Döngüsüz Problem Çözümü</a:t>
            </a:r>
          </a:p>
        </p:txBody>
      </p:sp>
      <p:graphicFrame>
        <p:nvGraphicFramePr>
          <p:cNvPr id="5" name="Content Placeholder 2">
            <a:extLst>
              <a:ext uri="{FF2B5EF4-FFF2-40B4-BE49-F238E27FC236}">
                <a16:creationId xmlns:a16="http://schemas.microsoft.com/office/drawing/2014/main" id="{738BEDC6-0DFC-7A6B-9E54-48A9FBF0A00F}"/>
              </a:ext>
            </a:extLst>
          </p:cNvPr>
          <p:cNvGraphicFramePr>
            <a:graphicFrameLocks noGrp="1"/>
          </p:cNvGraphicFramePr>
          <p:nvPr>
            <p:ph idx="1"/>
            <p:extLst>
              <p:ext uri="{D42A27DB-BD31-4B8C-83A1-F6EECF244321}">
                <p14:modId xmlns:p14="http://schemas.microsoft.com/office/powerpoint/2010/main" val="3831353529"/>
              </p:ext>
            </p:extLst>
          </p:nvPr>
        </p:nvGraphicFramePr>
        <p:xfrm>
          <a:off x="3905730" y="643466"/>
          <a:ext cx="4718785"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5EF59D09-34DB-9082-AD2F-D833298A13EE}"/>
              </a:ext>
            </a:extLst>
          </p:cNvPr>
          <p:cNvSpPr>
            <a:spLocks noGrp="1"/>
          </p:cNvSpPr>
          <p:nvPr>
            <p:ph type="ftr" sz="quarter" idx="11"/>
          </p:nvPr>
        </p:nvSpPr>
        <p:spPr/>
        <p:txBody>
          <a:bodyPr/>
          <a:lstStyle/>
          <a:p>
            <a:r>
              <a:rPr lang="en-US"/>
              <a:t>Kaynak: onuraltuntas.net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384350"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p:cNvSpPr>
            <a:spLocks noGrp="1"/>
          </p:cNvSpPr>
          <p:nvPr>
            <p:ph type="title"/>
          </p:nvPr>
        </p:nvSpPr>
        <p:spPr>
          <a:xfrm>
            <a:off x="628650" y="643467"/>
            <a:ext cx="2213403" cy="5571066"/>
          </a:xfrm>
        </p:spPr>
        <p:txBody>
          <a:bodyPr>
            <a:normAutofit/>
          </a:bodyPr>
          <a:lstStyle/>
          <a:p>
            <a:r>
              <a:rPr lang="tr-TR" sz="3700">
                <a:solidFill>
                  <a:srgbClr val="FFFFFF"/>
                </a:solidFill>
              </a:rPr>
              <a:t>Döngü ile ve Döngüsüz Problem Çözümü</a:t>
            </a:r>
          </a:p>
        </p:txBody>
      </p:sp>
      <p:sp>
        <p:nvSpPr>
          <p:cNvPr id="7" name="Metin kutusu 6">
            <a:extLst>
              <a:ext uri="{FF2B5EF4-FFF2-40B4-BE49-F238E27FC236}">
                <a16:creationId xmlns:a16="http://schemas.microsoft.com/office/drawing/2014/main" id="{9174E9C9-14A4-0C23-A170-1D3B6E84A1DA}"/>
              </a:ext>
            </a:extLst>
          </p:cNvPr>
          <p:cNvSpPr txBox="1"/>
          <p:nvPr/>
        </p:nvSpPr>
        <p:spPr>
          <a:xfrm>
            <a:off x="3831021" y="1506480"/>
            <a:ext cx="4572000" cy="3785652"/>
          </a:xfrm>
          <a:prstGeom prst="rect">
            <a:avLst/>
          </a:prstGeom>
          <a:noFill/>
        </p:spPr>
        <p:txBody>
          <a:bodyPr wrap="square">
            <a:spAutoFit/>
          </a:bodyPr>
          <a:lstStyle/>
          <a:p>
            <a:r>
              <a:rPr lang="tr-TR" sz="2000" b="1" dirty="0"/>
              <a:t>Problem:</a:t>
            </a:r>
          </a:p>
          <a:p>
            <a:endParaRPr lang="tr-TR" sz="2000" b="1" dirty="0"/>
          </a:p>
          <a:p>
            <a:r>
              <a:rPr lang="tr-TR" sz="2000" dirty="0"/>
              <a:t>Bir markette indirim kampanyası yapılmaktadır. Kullanıcıya sepetinde bulunan ürünlerin sayısı ve her bir ürünün fiyatı sorulacaktır. Kullanıcı her bir ürünün fiyatını girdikten sonra, toplam fiyat hesaplanacaktır. Eğer toplam fiyat 100 TL’nin üzerinde ise, kullanıcıya %10 indirim uygulanacaktır. Son olarak, indirimin uygulandığı ya da uygulanmadığı toplam fiyat ekrana yazdırılacaktır.</a:t>
            </a:r>
          </a:p>
        </p:txBody>
      </p:sp>
      <p:sp>
        <p:nvSpPr>
          <p:cNvPr id="8" name="Alt Bilgi Yer Tutucusu 7">
            <a:extLst>
              <a:ext uri="{FF2B5EF4-FFF2-40B4-BE49-F238E27FC236}">
                <a16:creationId xmlns:a16="http://schemas.microsoft.com/office/drawing/2014/main" id="{D93CA1A9-667A-C6A7-0756-0FB0AEA89C5E}"/>
              </a:ext>
            </a:extLst>
          </p:cNvPr>
          <p:cNvSpPr>
            <a:spLocks noGrp="1"/>
          </p:cNvSpPr>
          <p:nvPr>
            <p:ph type="ftr" sz="quarter" idx="11"/>
          </p:nvPr>
        </p:nvSpPr>
        <p:spPr/>
        <p:txBody>
          <a:bodyPr/>
          <a:lstStyle/>
          <a:p>
            <a:r>
              <a:rPr lang="en-US"/>
              <a:t>Kaynak: onuraltuntas.net </a:t>
            </a:r>
          </a:p>
        </p:txBody>
      </p:sp>
    </p:spTree>
    <p:extLst>
      <p:ext uri="{BB962C8B-B14F-4D97-AF65-F5344CB8AC3E}">
        <p14:creationId xmlns:p14="http://schemas.microsoft.com/office/powerpoint/2010/main" val="3588210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384350"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p:cNvSpPr>
            <a:spLocks noGrp="1"/>
          </p:cNvSpPr>
          <p:nvPr>
            <p:ph type="title"/>
          </p:nvPr>
        </p:nvSpPr>
        <p:spPr>
          <a:xfrm>
            <a:off x="628650" y="643467"/>
            <a:ext cx="2213403" cy="5571066"/>
          </a:xfrm>
        </p:spPr>
        <p:txBody>
          <a:bodyPr>
            <a:normAutofit/>
          </a:bodyPr>
          <a:lstStyle/>
          <a:p>
            <a:r>
              <a:rPr lang="tr-TR" sz="3700">
                <a:solidFill>
                  <a:srgbClr val="FFFFFF"/>
                </a:solidFill>
              </a:rPr>
              <a:t>Döngü ile ve Döngüsüz Problem Çözümü</a:t>
            </a:r>
          </a:p>
        </p:txBody>
      </p:sp>
      <p:sp>
        <p:nvSpPr>
          <p:cNvPr id="7" name="Metin kutusu 6">
            <a:extLst>
              <a:ext uri="{FF2B5EF4-FFF2-40B4-BE49-F238E27FC236}">
                <a16:creationId xmlns:a16="http://schemas.microsoft.com/office/drawing/2014/main" id="{9174E9C9-14A4-0C23-A170-1D3B6E84A1DA}"/>
              </a:ext>
            </a:extLst>
          </p:cNvPr>
          <p:cNvSpPr txBox="1"/>
          <p:nvPr/>
        </p:nvSpPr>
        <p:spPr>
          <a:xfrm>
            <a:off x="3831021" y="1506480"/>
            <a:ext cx="4572000" cy="3693319"/>
          </a:xfrm>
          <a:prstGeom prst="rect">
            <a:avLst/>
          </a:prstGeom>
          <a:noFill/>
        </p:spPr>
        <p:txBody>
          <a:bodyPr wrap="square">
            <a:spAutoFit/>
          </a:bodyPr>
          <a:lstStyle/>
          <a:p>
            <a:r>
              <a:rPr lang="tr-TR" b="1" dirty="0"/>
              <a:t>Çözüm Adımları ve Algoritma:</a:t>
            </a:r>
          </a:p>
          <a:p>
            <a:endParaRPr lang="tr-TR" b="1" dirty="0"/>
          </a:p>
          <a:p>
            <a:pPr>
              <a:buFont typeface="+mj-lt"/>
              <a:buAutoNum type="arabicPeriod"/>
            </a:pPr>
            <a:r>
              <a:rPr lang="tr-TR" b="1" dirty="0"/>
              <a:t>Başla</a:t>
            </a:r>
            <a:endParaRPr lang="tr-TR" dirty="0"/>
          </a:p>
          <a:p>
            <a:pPr>
              <a:buFont typeface="+mj-lt"/>
              <a:buAutoNum type="arabicPeriod"/>
            </a:pPr>
            <a:r>
              <a:rPr lang="tr-TR" dirty="0"/>
              <a:t>Kullanıcıdan ürün sayısını al.</a:t>
            </a:r>
          </a:p>
          <a:p>
            <a:pPr>
              <a:buFont typeface="+mj-lt"/>
              <a:buAutoNum type="arabicPeriod"/>
            </a:pPr>
            <a:r>
              <a:rPr lang="tr-TR" dirty="0" err="1"/>
              <a:t>ToplamFiyat</a:t>
            </a:r>
            <a:r>
              <a:rPr lang="tr-TR" dirty="0"/>
              <a:t> adlı bir değişken oluştur ve 0 olarak başlat.</a:t>
            </a:r>
          </a:p>
          <a:p>
            <a:pPr>
              <a:buFont typeface="+mj-lt"/>
              <a:buAutoNum type="arabicPeriod"/>
            </a:pPr>
            <a:r>
              <a:rPr lang="tr-TR" dirty="0"/>
              <a:t>Ürün sayısı kadar döngü oluştur:</a:t>
            </a:r>
          </a:p>
          <a:p>
            <a:pPr marL="742950" lvl="1" indent="-285750">
              <a:buFont typeface="+mj-lt"/>
              <a:buAutoNum type="arabicPeriod"/>
            </a:pPr>
            <a:r>
              <a:rPr lang="tr-TR" dirty="0"/>
              <a:t>Her döngüde kullanıcıdan ürünün fiyatını al ve </a:t>
            </a:r>
            <a:r>
              <a:rPr lang="tr-TR" dirty="0" err="1"/>
              <a:t>ToplamFiyata</a:t>
            </a:r>
            <a:r>
              <a:rPr lang="tr-TR" dirty="0"/>
              <a:t> ekle.</a:t>
            </a:r>
          </a:p>
          <a:p>
            <a:pPr>
              <a:buFont typeface="+mj-lt"/>
              <a:buAutoNum type="arabicPeriod"/>
            </a:pPr>
            <a:r>
              <a:rPr lang="tr-TR" dirty="0"/>
              <a:t>Eğer </a:t>
            </a:r>
            <a:r>
              <a:rPr lang="tr-TR" dirty="0" err="1"/>
              <a:t>ToplamFiyat</a:t>
            </a:r>
            <a:r>
              <a:rPr lang="tr-TR" dirty="0"/>
              <a:t> 100 TL’den büyükse:</a:t>
            </a:r>
          </a:p>
          <a:p>
            <a:pPr marL="742950" lvl="1" indent="-285750">
              <a:buFont typeface="+mj-lt"/>
              <a:buAutoNum type="arabicPeriod"/>
            </a:pPr>
            <a:r>
              <a:rPr lang="tr-TR" dirty="0" err="1"/>
              <a:t>ToplamFiyata</a:t>
            </a:r>
            <a:r>
              <a:rPr lang="tr-TR" dirty="0"/>
              <a:t> %10 indirim uygula.</a:t>
            </a:r>
          </a:p>
          <a:p>
            <a:pPr>
              <a:buFont typeface="+mj-lt"/>
              <a:buAutoNum type="arabicPeriod"/>
            </a:pPr>
            <a:r>
              <a:rPr lang="tr-TR" dirty="0" err="1"/>
              <a:t>ToplamFiyatı</a:t>
            </a:r>
            <a:r>
              <a:rPr lang="tr-TR" dirty="0"/>
              <a:t> ekrana yazdır.</a:t>
            </a:r>
          </a:p>
          <a:p>
            <a:pPr>
              <a:buFont typeface="+mj-lt"/>
              <a:buAutoNum type="arabicPeriod"/>
            </a:pPr>
            <a:r>
              <a:rPr lang="tr-TR" b="1" dirty="0"/>
              <a:t>Bitir</a:t>
            </a:r>
            <a:endParaRPr lang="tr-TR" dirty="0"/>
          </a:p>
        </p:txBody>
      </p:sp>
      <p:sp>
        <p:nvSpPr>
          <p:cNvPr id="3" name="Alt Bilgi Yer Tutucusu 2">
            <a:extLst>
              <a:ext uri="{FF2B5EF4-FFF2-40B4-BE49-F238E27FC236}">
                <a16:creationId xmlns:a16="http://schemas.microsoft.com/office/drawing/2014/main" id="{5B09FFD2-2B55-A0DE-8504-F35F126DB238}"/>
              </a:ext>
            </a:extLst>
          </p:cNvPr>
          <p:cNvSpPr>
            <a:spLocks noGrp="1"/>
          </p:cNvSpPr>
          <p:nvPr>
            <p:ph type="ftr" sz="quarter" idx="11"/>
          </p:nvPr>
        </p:nvSpPr>
        <p:spPr/>
        <p:txBody>
          <a:bodyPr/>
          <a:lstStyle/>
          <a:p>
            <a:r>
              <a:rPr lang="en-US"/>
              <a:t>Kaynak: onuraltuntas.net </a:t>
            </a:r>
          </a:p>
        </p:txBody>
      </p:sp>
    </p:spTree>
    <p:extLst>
      <p:ext uri="{BB962C8B-B14F-4D97-AF65-F5344CB8AC3E}">
        <p14:creationId xmlns:p14="http://schemas.microsoft.com/office/powerpoint/2010/main" val="3207857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384350"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p:cNvSpPr>
            <a:spLocks noGrp="1"/>
          </p:cNvSpPr>
          <p:nvPr>
            <p:ph type="title"/>
          </p:nvPr>
        </p:nvSpPr>
        <p:spPr>
          <a:xfrm>
            <a:off x="628650" y="643467"/>
            <a:ext cx="2213403" cy="5571066"/>
          </a:xfrm>
        </p:spPr>
        <p:txBody>
          <a:bodyPr>
            <a:normAutofit/>
          </a:bodyPr>
          <a:lstStyle/>
          <a:p>
            <a:r>
              <a:rPr lang="tr-TR" sz="3700" dirty="0">
                <a:solidFill>
                  <a:srgbClr val="FFFFFF"/>
                </a:solidFill>
              </a:rPr>
              <a:t>Döngü ile ve </a:t>
            </a:r>
            <a:r>
              <a:rPr lang="tr-TR" sz="3700" dirty="0" err="1">
                <a:solidFill>
                  <a:srgbClr val="FFFFFF"/>
                </a:solidFill>
              </a:rPr>
              <a:t>Döngüsüz</a:t>
            </a:r>
            <a:r>
              <a:rPr lang="tr-TR" sz="3700" dirty="0">
                <a:solidFill>
                  <a:srgbClr val="FFFFFF"/>
                </a:solidFill>
              </a:rPr>
              <a:t> Problem Çözümü</a:t>
            </a:r>
          </a:p>
        </p:txBody>
      </p:sp>
      <p:sp>
        <p:nvSpPr>
          <p:cNvPr id="7" name="Metin kutusu 6">
            <a:extLst>
              <a:ext uri="{FF2B5EF4-FFF2-40B4-BE49-F238E27FC236}">
                <a16:creationId xmlns:a16="http://schemas.microsoft.com/office/drawing/2014/main" id="{9174E9C9-14A4-0C23-A170-1D3B6E84A1DA}"/>
              </a:ext>
            </a:extLst>
          </p:cNvPr>
          <p:cNvSpPr txBox="1"/>
          <p:nvPr/>
        </p:nvSpPr>
        <p:spPr>
          <a:xfrm>
            <a:off x="3799490" y="749735"/>
            <a:ext cx="4572000" cy="3970318"/>
          </a:xfrm>
          <a:prstGeom prst="rect">
            <a:avLst/>
          </a:prstGeom>
          <a:noFill/>
        </p:spPr>
        <p:txBody>
          <a:bodyPr wrap="square">
            <a:spAutoFit/>
          </a:bodyPr>
          <a:lstStyle/>
          <a:p>
            <a:r>
              <a:rPr lang="tr-TR" b="1" dirty="0"/>
              <a:t>Akış diyagramını çizin</a:t>
            </a:r>
          </a:p>
          <a:p>
            <a:endParaRPr lang="tr-TR" b="1" dirty="0"/>
          </a:p>
          <a:p>
            <a:pPr>
              <a:buFont typeface="Arial" panose="020B0604020202020204" pitchFamily="34" charset="0"/>
              <a:buChar char="•"/>
            </a:pPr>
            <a:r>
              <a:rPr lang="tr-TR" b="1" dirty="0"/>
              <a:t>Başlangıç</a:t>
            </a:r>
          </a:p>
          <a:p>
            <a:pPr>
              <a:buFont typeface="Arial" panose="020B0604020202020204" pitchFamily="34" charset="0"/>
              <a:buChar char="•"/>
            </a:pPr>
            <a:r>
              <a:rPr lang="tr-TR" dirty="0" err="1"/>
              <a:t>ÜrünSayısı</a:t>
            </a:r>
            <a:r>
              <a:rPr lang="tr-TR" dirty="0"/>
              <a:t> sorulur, alınır.</a:t>
            </a:r>
          </a:p>
          <a:p>
            <a:pPr>
              <a:buFont typeface="Arial" panose="020B0604020202020204" pitchFamily="34" charset="0"/>
              <a:buChar char="•"/>
            </a:pPr>
            <a:r>
              <a:rPr lang="tr-TR" dirty="0" err="1"/>
              <a:t>ToplamFiyat</a:t>
            </a:r>
            <a:r>
              <a:rPr lang="tr-TR" dirty="0"/>
              <a:t> = 0</a:t>
            </a:r>
          </a:p>
          <a:p>
            <a:pPr>
              <a:buFont typeface="Arial" panose="020B0604020202020204" pitchFamily="34" charset="0"/>
              <a:buChar char="•"/>
            </a:pPr>
            <a:r>
              <a:rPr lang="tr-TR" dirty="0"/>
              <a:t>Döngü başlatılır (i = 1'den </a:t>
            </a:r>
            <a:r>
              <a:rPr lang="tr-TR" dirty="0" err="1"/>
              <a:t>ÜrünSayısı'na</a:t>
            </a:r>
            <a:r>
              <a:rPr lang="tr-TR" dirty="0"/>
              <a:t> kadar):</a:t>
            </a:r>
          </a:p>
          <a:p>
            <a:pPr>
              <a:buFont typeface="Arial" panose="020B0604020202020204" pitchFamily="34" charset="0"/>
              <a:buChar char="•"/>
            </a:pPr>
            <a:r>
              <a:rPr lang="tr-TR" dirty="0"/>
              <a:t>Her döngüde </a:t>
            </a:r>
            <a:r>
              <a:rPr lang="tr-TR" dirty="0" err="1"/>
              <a:t>ÜrünFiyatı</a:t>
            </a:r>
            <a:r>
              <a:rPr lang="tr-TR" dirty="0"/>
              <a:t> alınır.</a:t>
            </a:r>
          </a:p>
          <a:p>
            <a:pPr>
              <a:buFont typeface="Arial" panose="020B0604020202020204" pitchFamily="34" charset="0"/>
              <a:buChar char="•"/>
            </a:pPr>
            <a:r>
              <a:rPr lang="tr-TR" dirty="0" err="1"/>
              <a:t>ToplamFiyat</a:t>
            </a:r>
            <a:r>
              <a:rPr lang="tr-TR" dirty="0"/>
              <a:t> = </a:t>
            </a:r>
            <a:r>
              <a:rPr lang="tr-TR" dirty="0" err="1"/>
              <a:t>ToplamFiyat</a:t>
            </a:r>
            <a:r>
              <a:rPr lang="tr-TR" dirty="0"/>
              <a:t> + </a:t>
            </a:r>
            <a:r>
              <a:rPr lang="tr-TR" dirty="0" err="1"/>
              <a:t>ÜrünFiyatı</a:t>
            </a:r>
            <a:endParaRPr lang="tr-TR" dirty="0"/>
          </a:p>
          <a:p>
            <a:pPr>
              <a:buFont typeface="Arial" panose="020B0604020202020204" pitchFamily="34" charset="0"/>
              <a:buChar char="•"/>
            </a:pPr>
            <a:r>
              <a:rPr lang="tr-TR" dirty="0"/>
              <a:t>Koşul: </a:t>
            </a:r>
            <a:r>
              <a:rPr lang="tr-TR" dirty="0" err="1"/>
              <a:t>ToplamFiyat</a:t>
            </a:r>
            <a:r>
              <a:rPr lang="tr-TR" dirty="0"/>
              <a:t> &gt; 100?Evet: </a:t>
            </a:r>
            <a:r>
              <a:rPr lang="tr-TR" dirty="0" err="1"/>
              <a:t>ToplamFiyat</a:t>
            </a:r>
            <a:r>
              <a:rPr lang="tr-TR" dirty="0"/>
              <a:t> = </a:t>
            </a:r>
            <a:r>
              <a:rPr lang="tr-TR" dirty="0" err="1"/>
              <a:t>ToplamFiyat</a:t>
            </a:r>
            <a:r>
              <a:rPr lang="tr-TR" dirty="0"/>
              <a:t> * 0.9</a:t>
            </a:r>
          </a:p>
          <a:p>
            <a:pPr>
              <a:buFont typeface="Arial" panose="020B0604020202020204" pitchFamily="34" charset="0"/>
              <a:buChar char="•"/>
            </a:pPr>
            <a:r>
              <a:rPr lang="tr-TR" dirty="0"/>
              <a:t>Hayır: Hiçbir işlem yapılmaz.</a:t>
            </a:r>
          </a:p>
          <a:p>
            <a:r>
              <a:rPr lang="tr-TR" dirty="0" err="1"/>
              <a:t>ToplamFiyat</a:t>
            </a:r>
            <a:r>
              <a:rPr lang="tr-TR" dirty="0"/>
              <a:t> yazdırılır.</a:t>
            </a:r>
          </a:p>
          <a:p>
            <a:r>
              <a:rPr lang="tr-TR" b="1" dirty="0"/>
              <a:t>Son</a:t>
            </a:r>
            <a:endParaRPr lang="tr-TR" dirty="0"/>
          </a:p>
        </p:txBody>
      </p:sp>
      <p:sp>
        <p:nvSpPr>
          <p:cNvPr id="3" name="Alt Bilgi Yer Tutucusu 2">
            <a:extLst>
              <a:ext uri="{FF2B5EF4-FFF2-40B4-BE49-F238E27FC236}">
                <a16:creationId xmlns:a16="http://schemas.microsoft.com/office/drawing/2014/main" id="{8317D1E8-4027-58A8-766B-45B5B72F7F25}"/>
              </a:ext>
            </a:extLst>
          </p:cNvPr>
          <p:cNvSpPr>
            <a:spLocks noGrp="1"/>
          </p:cNvSpPr>
          <p:nvPr>
            <p:ph type="ftr" sz="quarter" idx="11"/>
          </p:nvPr>
        </p:nvSpPr>
        <p:spPr/>
        <p:txBody>
          <a:bodyPr/>
          <a:lstStyle/>
          <a:p>
            <a:r>
              <a:rPr lang="en-US"/>
              <a:t>Kaynak: onuraltuntas.net </a:t>
            </a:r>
          </a:p>
        </p:txBody>
      </p:sp>
    </p:spTree>
    <p:extLst>
      <p:ext uri="{BB962C8B-B14F-4D97-AF65-F5344CB8AC3E}">
        <p14:creationId xmlns:p14="http://schemas.microsoft.com/office/powerpoint/2010/main" val="22773470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249</TotalTime>
  <Words>1248</Words>
  <Application>Microsoft Macintosh PowerPoint</Application>
  <PresentationFormat>Ekran Gösterisi (4:3)</PresentationFormat>
  <Paragraphs>158</Paragraphs>
  <Slides>30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30</vt:i4>
      </vt:variant>
    </vt:vector>
  </HeadingPairs>
  <TitlesOfParts>
    <vt:vector size="34" baseType="lpstr">
      <vt:lpstr>Aptos</vt:lpstr>
      <vt:lpstr>Arial</vt:lpstr>
      <vt:lpstr>Calibri</vt:lpstr>
      <vt:lpstr>Office Theme</vt:lpstr>
      <vt:lpstr>2024-2025 EĞİTİM VE ÖĞRETİM YILI  PROGRAMLAMAYA GİRİŞ VE ALGORİTMA DERSİ  3. ÜNİTE  PROGRAMLAMANIN TEMEL KAVRAMLARI   </vt:lpstr>
      <vt:lpstr>Programlama Temelleri</vt:lpstr>
      <vt:lpstr>Operatörler ve Temel İşlemler</vt:lpstr>
      <vt:lpstr>Koşullar ve Döngüler</vt:lpstr>
      <vt:lpstr>Matematiksel ve Programlama Sembolleri Arasındaki Farklar</vt:lpstr>
      <vt:lpstr>Sembol Farklılıkları Örnekleri</vt:lpstr>
      <vt:lpstr>Pratik Uygulamalar ve Örnek Sorular </vt:lpstr>
      <vt:lpstr>Veri Kavramı ve Veri Türlerinin Tanımı</vt:lpstr>
      <vt:lpstr>Veri Türlerini Doğru Tanımlamanın Programlamadaki Önemi</vt:lpstr>
      <vt:lpstr>Farklı Programlama Dillerinde Veri Türleri</vt:lpstr>
      <vt:lpstr>Verinin Kullanım Amacına Uygun Saklanması</vt:lpstr>
      <vt:lpstr>Veri Türlerinin İsimlendirmesi Diller Arasında Değişebilir</vt:lpstr>
      <vt:lpstr>Sayısal ve Metinsel Veri Türleri Örnekleri</vt:lpstr>
      <vt:lpstr>Veri Türlerinin Program Amacına Göre Kullanımı</vt:lpstr>
      <vt:lpstr>Veri Türlerine Göre Alt Türler</vt:lpstr>
      <vt:lpstr>Sayısal Veri Türleri: Tamsayı ve Ondalıklı Sayı Kullanımı</vt:lpstr>
      <vt:lpstr>Byte, Integer, Long, Float, String, Boolean, Char Kavramları</vt:lpstr>
      <vt:lpstr>Dizi (Array) Kavramı</vt:lpstr>
      <vt:lpstr>Karar Yapılarının Program Akışına Etkisi</vt:lpstr>
      <vt:lpstr>Mantıksal Operatörler</vt:lpstr>
      <vt:lpstr>If-Else ve Else-If Yapıları</vt:lpstr>
      <vt:lpstr>Birden Fazla Koşul ile Program Tasarlama</vt:lpstr>
      <vt:lpstr>Döngü Yapılarının Programlara Sağladığı Kolaylıklar</vt:lpstr>
      <vt:lpstr>Kod Tekrarının Önüne Geçmek ve Anlaşılır Programlar Yazmak</vt:lpstr>
      <vt:lpstr>Döngü Yapıları: For ve While Döngüleri</vt:lpstr>
      <vt:lpstr>Döngülerin Temel Taşları</vt:lpstr>
      <vt:lpstr>Döngü ile ve Döngüsüz Problem Çözümü</vt:lpstr>
      <vt:lpstr>Döngü ile ve Döngüsüz Problem Çözümü</vt:lpstr>
      <vt:lpstr>Döngü ile ve Döngüsüz Problem Çözümü</vt:lpstr>
      <vt:lpstr>Döngü ile ve Döngüsüz Problem Çözümü</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2024-2025 EĞİTİM VE ÖĞRETİM YILI  PROGRAMLAMAYA GİRİŞ VE ALGORİTMA DERSİ  3. ÜNİTE  PROGRAMLAMANIN TEMEL KAVRAMLARI   </dc:title>
  <dc:subject/>
  <dc:creator/>
  <cp:keywords/>
  <dc:description>generated using python-pptx</dc:description>
  <cp:lastModifiedBy>Onur Altuntaş</cp:lastModifiedBy>
  <cp:revision>2</cp:revision>
  <dcterms:created xsi:type="dcterms:W3CDTF">2013-01-27T09:14:16Z</dcterms:created>
  <dcterms:modified xsi:type="dcterms:W3CDTF">2024-10-25T22:00:35Z</dcterms:modified>
  <cp:category/>
</cp:coreProperties>
</file>